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5" r:id="rId2"/>
    <p:sldId id="266" r:id="rId3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868"/>
    <a:srgbClr val="FFFFFF"/>
    <a:srgbClr val="F7C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6C4C0F-29F4-42E8-B25D-7162434B9ED8}" v="9" dt="2025-09-09T15:11:53.696"/>
    <p1510:client id="{1E6FF444-4841-4381-BC8D-4B96F103800E}" v="12" dt="2025-09-09T15:08:04.479"/>
    <p1510:client id="{85AE8091-8102-4D07-A91C-209ECB8754EA}" v="169" dt="2025-09-10T14:15:35.425"/>
    <p1510:client id="{B251AC60-E6B0-44C5-A0C0-0C06A9CC6AA3}" v="76" dt="2025-09-10T14:18:38.4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>
        <p:scale>
          <a:sx n="100" d="100"/>
          <a:sy n="100" d="100"/>
        </p:scale>
        <p:origin x="7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2V98qG2Bfyq53eK/13LYWE/eQXhj63abMhwTdDAhtPU=" providerId="None" clId="Web-{096C4C0F-29F4-42E8-B25D-7162434B9ED8}"/>
    <pc:docChg chg="delSld">
      <pc:chgData name="Utilisateur" userId="2V98qG2Bfyq53eK/13LYWE/eQXhj63abMhwTdDAhtPU=" providerId="None" clId="Web-{096C4C0F-29F4-42E8-B25D-7162434B9ED8}" dt="2025-09-09T15:11:53.696" v="8"/>
      <pc:docMkLst>
        <pc:docMk/>
      </pc:docMkLst>
      <pc:sldChg chg="del">
        <pc:chgData name="Utilisateur" userId="2V98qG2Bfyq53eK/13LYWE/eQXhj63abMhwTdDAhtPU=" providerId="None" clId="Web-{096C4C0F-29F4-42E8-B25D-7162434B9ED8}" dt="2025-09-09T15:11:31.742" v="0"/>
        <pc:sldMkLst>
          <pc:docMk/>
          <pc:sldMk cId="3795196631" sldId="256"/>
        </pc:sldMkLst>
      </pc:sldChg>
      <pc:sldChg chg="del">
        <pc:chgData name="Utilisateur" userId="2V98qG2Bfyq53eK/13LYWE/eQXhj63abMhwTdDAhtPU=" providerId="None" clId="Web-{096C4C0F-29F4-42E8-B25D-7162434B9ED8}" dt="2025-09-09T15:11:33.992" v="1"/>
        <pc:sldMkLst>
          <pc:docMk/>
          <pc:sldMk cId="2708769414" sldId="257"/>
        </pc:sldMkLst>
      </pc:sldChg>
      <pc:sldChg chg="del">
        <pc:chgData name="Utilisateur" userId="2V98qG2Bfyq53eK/13LYWE/eQXhj63abMhwTdDAhtPU=" providerId="None" clId="Web-{096C4C0F-29F4-42E8-B25D-7162434B9ED8}" dt="2025-09-09T15:11:38.914" v="2"/>
        <pc:sldMkLst>
          <pc:docMk/>
          <pc:sldMk cId="3049055971" sldId="258"/>
        </pc:sldMkLst>
      </pc:sldChg>
      <pc:sldChg chg="del">
        <pc:chgData name="Utilisateur" userId="2V98qG2Bfyq53eK/13LYWE/eQXhj63abMhwTdDAhtPU=" providerId="None" clId="Web-{096C4C0F-29F4-42E8-B25D-7162434B9ED8}" dt="2025-09-09T15:11:41.211" v="3"/>
        <pc:sldMkLst>
          <pc:docMk/>
          <pc:sldMk cId="3743816154" sldId="259"/>
        </pc:sldMkLst>
      </pc:sldChg>
      <pc:sldChg chg="del">
        <pc:chgData name="Utilisateur" userId="2V98qG2Bfyq53eK/13LYWE/eQXhj63abMhwTdDAhtPU=" providerId="None" clId="Web-{096C4C0F-29F4-42E8-B25D-7162434B9ED8}" dt="2025-09-09T15:11:43.102" v="4"/>
        <pc:sldMkLst>
          <pc:docMk/>
          <pc:sldMk cId="2494862705" sldId="260"/>
        </pc:sldMkLst>
      </pc:sldChg>
      <pc:sldChg chg="del">
        <pc:chgData name="Utilisateur" userId="2V98qG2Bfyq53eK/13LYWE/eQXhj63abMhwTdDAhtPU=" providerId="None" clId="Web-{096C4C0F-29F4-42E8-B25D-7162434B9ED8}" dt="2025-09-09T15:11:44.711" v="5"/>
        <pc:sldMkLst>
          <pc:docMk/>
          <pc:sldMk cId="3605155445" sldId="261"/>
        </pc:sldMkLst>
      </pc:sldChg>
      <pc:sldChg chg="del">
        <pc:chgData name="Utilisateur" userId="2V98qG2Bfyq53eK/13LYWE/eQXhj63abMhwTdDAhtPU=" providerId="None" clId="Web-{096C4C0F-29F4-42E8-B25D-7162434B9ED8}" dt="2025-09-09T15:11:48.618" v="6"/>
        <pc:sldMkLst>
          <pc:docMk/>
          <pc:sldMk cId="295713059" sldId="262"/>
        </pc:sldMkLst>
      </pc:sldChg>
      <pc:sldChg chg="del">
        <pc:chgData name="Utilisateur" userId="2V98qG2Bfyq53eK/13LYWE/eQXhj63abMhwTdDAhtPU=" providerId="None" clId="Web-{096C4C0F-29F4-42E8-B25D-7162434B9ED8}" dt="2025-09-09T15:11:52.024" v="7"/>
        <pc:sldMkLst>
          <pc:docMk/>
          <pc:sldMk cId="1120148171" sldId="263"/>
        </pc:sldMkLst>
      </pc:sldChg>
      <pc:sldChg chg="del">
        <pc:chgData name="Utilisateur" userId="2V98qG2Bfyq53eK/13LYWE/eQXhj63abMhwTdDAhtPU=" providerId="None" clId="Web-{096C4C0F-29F4-42E8-B25D-7162434B9ED8}" dt="2025-09-09T15:11:53.696" v="8"/>
        <pc:sldMkLst>
          <pc:docMk/>
          <pc:sldMk cId="1982602048" sldId="264"/>
        </pc:sldMkLst>
      </pc:sldChg>
    </pc:docChg>
  </pc:docChgLst>
  <pc:docChgLst>
    <pc:chgData name="Lucie Fontaine" userId="a0fee32cf494988a" providerId="LiveId" clId="{6B8F833F-4392-4C15-9636-8847594F98C2}"/>
    <pc:docChg chg="undo custSel addSld delSld modSld sldOrd modMainMaster">
      <pc:chgData name="Lucie Fontaine" userId="a0fee32cf494988a" providerId="LiveId" clId="{6B8F833F-4392-4C15-9636-8847594F98C2}" dt="2025-09-09T15:09:44.037" v="2483" actId="20577"/>
      <pc:docMkLst>
        <pc:docMk/>
      </pc:docMkLst>
      <pc:sldChg chg="addSp delSp modSp mod">
        <pc:chgData name="Lucie Fontaine" userId="a0fee32cf494988a" providerId="LiveId" clId="{6B8F833F-4392-4C15-9636-8847594F98C2}" dt="2025-09-05T09:24:11.195" v="1120" actId="1076"/>
        <pc:sldMkLst>
          <pc:docMk/>
          <pc:sldMk cId="3795196631" sldId="256"/>
        </pc:sldMkLst>
      </pc:sldChg>
      <pc:sldChg chg="addSp delSp modSp add mod ord">
        <pc:chgData name="Lucie Fontaine" userId="a0fee32cf494988a" providerId="LiveId" clId="{6B8F833F-4392-4C15-9636-8847594F98C2}" dt="2025-09-09T09:52:34.344" v="2069" actId="1076"/>
        <pc:sldMkLst>
          <pc:docMk/>
          <pc:sldMk cId="2708769414" sldId="257"/>
        </pc:sldMkLst>
        <pc:spChg chg="add mod">
          <ac:chgData name="Lucie Fontaine" userId="a0fee32cf494988a" providerId="LiveId" clId="{6B8F833F-4392-4C15-9636-8847594F98C2}" dt="2025-09-09T09:52:09.258" v="2064" actId="113"/>
          <ac:spMkLst>
            <pc:docMk/>
            <pc:sldMk cId="2708769414" sldId="257"/>
            <ac:spMk id="2" creationId="{A49C0B5C-D4BF-FA07-1094-8CE7DFA58D92}"/>
          </ac:spMkLst>
        </pc:spChg>
        <pc:spChg chg="mod">
          <ac:chgData name="Lucie Fontaine" userId="a0fee32cf494988a" providerId="LiveId" clId="{6B8F833F-4392-4C15-9636-8847594F98C2}" dt="2025-09-09T09:51:46.415" v="2056" actId="113"/>
          <ac:spMkLst>
            <pc:docMk/>
            <pc:sldMk cId="2708769414" sldId="257"/>
            <ac:spMk id="4" creationId="{7232922F-057B-88B6-6A1D-B24857780B07}"/>
          </ac:spMkLst>
        </pc:spChg>
        <pc:spChg chg="mod">
          <ac:chgData name="Lucie Fontaine" userId="a0fee32cf494988a" providerId="LiveId" clId="{6B8F833F-4392-4C15-9636-8847594F98C2}" dt="2025-09-09T09:51:48.970" v="2057" actId="113"/>
          <ac:spMkLst>
            <pc:docMk/>
            <pc:sldMk cId="2708769414" sldId="257"/>
            <ac:spMk id="5" creationId="{F1BDDDDD-BB2D-DB91-3ECE-A461FC0DBC65}"/>
          </ac:spMkLst>
        </pc:spChg>
        <pc:spChg chg="mod">
          <ac:chgData name="Lucie Fontaine" userId="a0fee32cf494988a" providerId="LiveId" clId="{6B8F833F-4392-4C15-9636-8847594F98C2}" dt="2025-09-09T09:51:53.477" v="2058" actId="113"/>
          <ac:spMkLst>
            <pc:docMk/>
            <pc:sldMk cId="2708769414" sldId="257"/>
            <ac:spMk id="35" creationId="{E94C1136-4D79-ECE1-3A11-75E7CF880CB4}"/>
          </ac:spMkLst>
        </pc:spChg>
        <pc:spChg chg="mod">
          <ac:chgData name="Lucie Fontaine" userId="a0fee32cf494988a" providerId="LiveId" clId="{6B8F833F-4392-4C15-9636-8847594F98C2}" dt="2025-09-09T09:51:55.803" v="2059" actId="113"/>
          <ac:spMkLst>
            <pc:docMk/>
            <pc:sldMk cId="2708769414" sldId="257"/>
            <ac:spMk id="36" creationId="{BABAFCC0-B332-9011-0BEA-8A51C325F585}"/>
          </ac:spMkLst>
        </pc:spChg>
        <pc:spChg chg="mod">
          <ac:chgData name="Lucie Fontaine" userId="a0fee32cf494988a" providerId="LiveId" clId="{6B8F833F-4392-4C15-9636-8847594F98C2}" dt="2025-09-09T09:51:58.249" v="2060" actId="113"/>
          <ac:spMkLst>
            <pc:docMk/>
            <pc:sldMk cId="2708769414" sldId="257"/>
            <ac:spMk id="37" creationId="{9DFAF918-1CFE-1FFB-B13C-84DD324D65E1}"/>
          </ac:spMkLst>
        </pc:spChg>
        <pc:spChg chg="mod">
          <ac:chgData name="Lucie Fontaine" userId="a0fee32cf494988a" providerId="LiveId" clId="{6B8F833F-4392-4C15-9636-8847594F98C2}" dt="2025-09-09T09:52:00.471" v="2061" actId="113"/>
          <ac:spMkLst>
            <pc:docMk/>
            <pc:sldMk cId="2708769414" sldId="257"/>
            <ac:spMk id="38" creationId="{8F39C96D-124C-8B98-8489-7A9F56D10FFE}"/>
          </ac:spMkLst>
        </pc:spChg>
        <pc:spChg chg="mod">
          <ac:chgData name="Lucie Fontaine" userId="a0fee32cf494988a" providerId="LiveId" clId="{6B8F833F-4392-4C15-9636-8847594F98C2}" dt="2025-09-09T09:52:04.999" v="2062" actId="113"/>
          <ac:spMkLst>
            <pc:docMk/>
            <pc:sldMk cId="2708769414" sldId="257"/>
            <ac:spMk id="48" creationId="{86382459-37C4-DD45-CBF6-B8AB11B0F382}"/>
          </ac:spMkLst>
        </pc:spChg>
        <pc:spChg chg="mod">
          <ac:chgData name="Lucie Fontaine" userId="a0fee32cf494988a" providerId="LiveId" clId="{6B8F833F-4392-4C15-9636-8847594F98C2}" dt="2025-09-09T09:52:07.130" v="2063" actId="113"/>
          <ac:spMkLst>
            <pc:docMk/>
            <pc:sldMk cId="2708769414" sldId="257"/>
            <ac:spMk id="49" creationId="{2A5FD863-9AE8-8F36-499E-263578AEC537}"/>
          </ac:spMkLst>
        </pc:spChg>
        <pc:spChg chg="mod">
          <ac:chgData name="Lucie Fontaine" userId="a0fee32cf494988a" providerId="LiveId" clId="{6B8F833F-4392-4C15-9636-8847594F98C2}" dt="2025-09-09T09:52:34.344" v="2069" actId="1076"/>
          <ac:spMkLst>
            <pc:docMk/>
            <pc:sldMk cId="2708769414" sldId="257"/>
            <ac:spMk id="70" creationId="{DAEB9740-0997-B603-8941-AD3D45C18E8B}"/>
          </ac:spMkLst>
        </pc:spChg>
        <pc:spChg chg="mod">
          <ac:chgData name="Lucie Fontaine" userId="a0fee32cf494988a" providerId="LiveId" clId="{6B8F833F-4392-4C15-9636-8847594F98C2}" dt="2025-09-09T09:52:34.344" v="2069" actId="1076"/>
          <ac:spMkLst>
            <pc:docMk/>
            <pc:sldMk cId="2708769414" sldId="257"/>
            <ac:spMk id="71" creationId="{F553A685-44A3-02C0-D267-918D9E28A6F0}"/>
          </ac:spMkLst>
        </pc:spChg>
        <pc:spChg chg="mod">
          <ac:chgData name="Lucie Fontaine" userId="a0fee32cf494988a" providerId="LiveId" clId="{6B8F833F-4392-4C15-9636-8847594F98C2}" dt="2025-09-09T09:52:15.143" v="2067" actId="113"/>
          <ac:spMkLst>
            <pc:docMk/>
            <pc:sldMk cId="2708769414" sldId="257"/>
            <ac:spMk id="74" creationId="{3D714A3D-D2AF-3062-A72D-4AB4E26F4297}"/>
          </ac:spMkLst>
        </pc:spChg>
        <pc:spChg chg="mod">
          <ac:chgData name="Lucie Fontaine" userId="a0fee32cf494988a" providerId="LiveId" clId="{6B8F833F-4392-4C15-9636-8847594F98C2}" dt="2025-09-09T09:52:34.344" v="2069" actId="1076"/>
          <ac:spMkLst>
            <pc:docMk/>
            <pc:sldMk cId="2708769414" sldId="257"/>
            <ac:spMk id="93" creationId="{F7205FE5-0764-598C-DA8B-944CFEAACF5D}"/>
          </ac:spMkLst>
        </pc:spChg>
        <pc:spChg chg="mod">
          <ac:chgData name="Lucie Fontaine" userId="a0fee32cf494988a" providerId="LiveId" clId="{6B8F833F-4392-4C15-9636-8847594F98C2}" dt="2025-09-09T09:52:34.344" v="2069" actId="1076"/>
          <ac:spMkLst>
            <pc:docMk/>
            <pc:sldMk cId="2708769414" sldId="257"/>
            <ac:spMk id="94" creationId="{41789E3E-146D-E516-352A-56D9C99DADEC}"/>
          </ac:spMkLst>
        </pc:spChg>
        <pc:spChg chg="mod">
          <ac:chgData name="Lucie Fontaine" userId="a0fee32cf494988a" providerId="LiveId" clId="{6B8F833F-4392-4C15-9636-8847594F98C2}" dt="2025-09-09T09:52:34.344" v="2069" actId="1076"/>
          <ac:spMkLst>
            <pc:docMk/>
            <pc:sldMk cId="2708769414" sldId="257"/>
            <ac:spMk id="97" creationId="{94531879-F1D4-D989-5C60-855E83347BA6}"/>
          </ac:spMkLst>
        </pc:spChg>
        <pc:spChg chg="mod">
          <ac:chgData name="Lucie Fontaine" userId="a0fee32cf494988a" providerId="LiveId" clId="{6B8F833F-4392-4C15-9636-8847594F98C2}" dt="2025-09-09T09:52:34.344" v="2069" actId="1076"/>
          <ac:spMkLst>
            <pc:docMk/>
            <pc:sldMk cId="2708769414" sldId="257"/>
            <ac:spMk id="98" creationId="{05CC3B8A-2B64-EEFB-24B1-CB50F60E82D5}"/>
          </ac:spMkLst>
        </pc:spChg>
        <pc:cxnChg chg="mod">
          <ac:chgData name="Lucie Fontaine" userId="a0fee32cf494988a" providerId="LiveId" clId="{6B8F833F-4392-4C15-9636-8847594F98C2}" dt="2025-09-09T09:52:34.344" v="2069" actId="1076"/>
          <ac:cxnSpMkLst>
            <pc:docMk/>
            <pc:sldMk cId="2708769414" sldId="257"/>
            <ac:cxnSpMk id="72" creationId="{DAAFCE85-B7AA-F00A-0915-56EBBFB24198}"/>
          </ac:cxnSpMkLst>
        </pc:cxnChg>
        <pc:cxnChg chg="mod">
          <ac:chgData name="Lucie Fontaine" userId="a0fee32cf494988a" providerId="LiveId" clId="{6B8F833F-4392-4C15-9636-8847594F98C2}" dt="2025-09-09T09:52:34.344" v="2069" actId="1076"/>
          <ac:cxnSpMkLst>
            <pc:docMk/>
            <pc:sldMk cId="2708769414" sldId="257"/>
            <ac:cxnSpMk id="73" creationId="{0DCF7CCC-C19A-4C14-BE42-EAAF162EEE93}"/>
          </ac:cxnSpMkLst>
        </pc:cxnChg>
        <pc:cxnChg chg="mod">
          <ac:chgData name="Lucie Fontaine" userId="a0fee32cf494988a" providerId="LiveId" clId="{6B8F833F-4392-4C15-9636-8847594F98C2}" dt="2025-09-09T09:52:34.344" v="2069" actId="1076"/>
          <ac:cxnSpMkLst>
            <pc:docMk/>
            <pc:sldMk cId="2708769414" sldId="257"/>
            <ac:cxnSpMk id="96" creationId="{918ED4B0-9164-4F88-D51D-F0DFC0A809F2}"/>
          </ac:cxnSpMkLst>
        </pc:cxnChg>
        <pc:cxnChg chg="mod">
          <ac:chgData name="Lucie Fontaine" userId="a0fee32cf494988a" providerId="LiveId" clId="{6B8F833F-4392-4C15-9636-8847594F98C2}" dt="2025-09-09T09:52:34.344" v="2069" actId="1076"/>
          <ac:cxnSpMkLst>
            <pc:docMk/>
            <pc:sldMk cId="2708769414" sldId="257"/>
            <ac:cxnSpMk id="99" creationId="{DFDE9015-9B56-6BE7-8D35-1B16E6C5D1BA}"/>
          </ac:cxnSpMkLst>
        </pc:cxnChg>
      </pc:sldChg>
      <pc:sldChg chg="addSp delSp modSp add mod">
        <pc:chgData name="Lucie Fontaine" userId="a0fee32cf494988a" providerId="LiveId" clId="{6B8F833F-4392-4C15-9636-8847594F98C2}" dt="2025-09-05T09:19:33.228" v="1119" actId="1076"/>
        <pc:sldMkLst>
          <pc:docMk/>
          <pc:sldMk cId="3049055971" sldId="258"/>
        </pc:sldMkLst>
      </pc:sldChg>
      <pc:sldChg chg="addSp delSp modSp add mod ord">
        <pc:chgData name="Lucie Fontaine" userId="a0fee32cf494988a" providerId="LiveId" clId="{6B8F833F-4392-4C15-9636-8847594F98C2}" dt="2025-09-05T10:10:45.172" v="1341" actId="14100"/>
        <pc:sldMkLst>
          <pc:docMk/>
          <pc:sldMk cId="3743816154" sldId="259"/>
        </pc:sldMkLst>
      </pc:sldChg>
      <pc:sldChg chg="addSp delSp modSp add mod">
        <pc:chgData name="Lucie Fontaine" userId="a0fee32cf494988a" providerId="LiveId" clId="{6B8F833F-4392-4C15-9636-8847594F98C2}" dt="2025-09-05T11:14:29.463" v="1454" actId="1076"/>
        <pc:sldMkLst>
          <pc:docMk/>
          <pc:sldMk cId="2494862705" sldId="260"/>
        </pc:sldMkLst>
      </pc:sldChg>
      <pc:sldChg chg="addSp delSp modSp add mod">
        <pc:chgData name="Lucie Fontaine" userId="a0fee32cf494988a" providerId="LiveId" clId="{6B8F833F-4392-4C15-9636-8847594F98C2}" dt="2025-09-05T12:31:28.607" v="1632" actId="14100"/>
        <pc:sldMkLst>
          <pc:docMk/>
          <pc:sldMk cId="3605155445" sldId="261"/>
        </pc:sldMkLst>
      </pc:sldChg>
      <pc:sldChg chg="addSp delSp modSp new mod">
        <pc:chgData name="Lucie Fontaine" userId="a0fee32cf494988a" providerId="LiveId" clId="{6B8F833F-4392-4C15-9636-8847594F98C2}" dt="2025-09-05T12:28:13.989" v="1599" actId="1076"/>
        <pc:sldMkLst>
          <pc:docMk/>
          <pc:sldMk cId="295713059" sldId="262"/>
        </pc:sldMkLst>
      </pc:sldChg>
      <pc:sldChg chg="new del">
        <pc:chgData name="Lucie Fontaine" userId="a0fee32cf494988a" providerId="LiveId" clId="{6B8F833F-4392-4C15-9636-8847594F98C2}" dt="2025-09-08T08:06:56.050" v="1634" actId="680"/>
        <pc:sldMkLst>
          <pc:docMk/>
          <pc:sldMk cId="500274401" sldId="263"/>
        </pc:sldMkLst>
      </pc:sldChg>
      <pc:sldChg chg="addSp delSp modSp add mod ord">
        <pc:chgData name="Lucie Fontaine" userId="a0fee32cf494988a" providerId="LiveId" clId="{6B8F833F-4392-4C15-9636-8847594F98C2}" dt="2025-09-08T08:16:09.204" v="1839" actId="14100"/>
        <pc:sldMkLst>
          <pc:docMk/>
          <pc:sldMk cId="1120148171" sldId="263"/>
        </pc:sldMkLst>
      </pc:sldChg>
      <pc:sldChg chg="delSp modSp add mod">
        <pc:chgData name="Lucie Fontaine" userId="a0fee32cf494988a" providerId="LiveId" clId="{6B8F833F-4392-4C15-9636-8847594F98C2}" dt="2025-09-08T08:31:16.177" v="2055" actId="14100"/>
        <pc:sldMkLst>
          <pc:docMk/>
          <pc:sldMk cId="1982602048" sldId="264"/>
        </pc:sldMkLst>
      </pc:sldChg>
      <pc:sldChg chg="addSp delSp modSp add mod">
        <pc:chgData name="Lucie Fontaine" userId="a0fee32cf494988a" providerId="LiveId" clId="{6B8F833F-4392-4C15-9636-8847594F98C2}" dt="2025-09-09T15:09:13.410" v="2468" actId="20577"/>
        <pc:sldMkLst>
          <pc:docMk/>
          <pc:sldMk cId="1960177112" sldId="265"/>
        </pc:sldMkLst>
        <pc:spChg chg="mod">
          <ac:chgData name="Lucie Fontaine" userId="a0fee32cf494988a" providerId="LiveId" clId="{6B8F833F-4392-4C15-9636-8847594F98C2}" dt="2025-09-09T15:08:40.827" v="2454" actId="20577"/>
          <ac:spMkLst>
            <pc:docMk/>
            <pc:sldMk cId="1960177112" sldId="265"/>
            <ac:spMk id="2" creationId="{4E45992B-7FF1-C49C-2DDB-7EA78BE1F375}"/>
          </ac:spMkLst>
        </pc:spChg>
        <pc:spChg chg="mod">
          <ac:chgData name="Lucie Fontaine" userId="a0fee32cf494988a" providerId="LiveId" clId="{6B8F833F-4392-4C15-9636-8847594F98C2}" dt="2025-09-09T15:08:44.675" v="2456" actId="20577"/>
          <ac:spMkLst>
            <pc:docMk/>
            <pc:sldMk cId="1960177112" sldId="265"/>
            <ac:spMk id="3" creationId="{511F4157-E0EA-0706-25BC-4DA3CA702AEA}"/>
          </ac:spMkLst>
        </pc:spChg>
        <pc:spChg chg="mod">
          <ac:chgData name="Lucie Fontaine" userId="a0fee32cf494988a" providerId="LiveId" clId="{6B8F833F-4392-4C15-9636-8847594F98C2}" dt="2025-09-09T13:41:27.936" v="2122" actId="113"/>
          <ac:spMkLst>
            <pc:docMk/>
            <pc:sldMk cId="1960177112" sldId="265"/>
            <ac:spMk id="4" creationId="{818D1492-5809-AE86-5BDD-D3045515E617}"/>
          </ac:spMkLst>
        </pc:spChg>
        <pc:spChg chg="mod">
          <ac:chgData name="Lucie Fontaine" userId="a0fee32cf494988a" providerId="LiveId" clId="{6B8F833F-4392-4C15-9636-8847594F98C2}" dt="2025-09-09T13:41:31.670" v="2123" actId="113"/>
          <ac:spMkLst>
            <pc:docMk/>
            <pc:sldMk cId="1960177112" sldId="265"/>
            <ac:spMk id="5" creationId="{77EA477E-8CCD-68FF-78DF-83BF942E8D6A}"/>
          </ac:spMkLst>
        </pc:spChg>
        <pc:spChg chg="mod">
          <ac:chgData name="Lucie Fontaine" userId="a0fee32cf494988a" providerId="LiveId" clId="{6B8F833F-4392-4C15-9636-8847594F98C2}" dt="2025-09-09T15:06:38.747" v="2426" actId="1036"/>
          <ac:spMkLst>
            <pc:docMk/>
            <pc:sldMk cId="1960177112" sldId="265"/>
            <ac:spMk id="11" creationId="{5C48E689-8E17-8372-6F8E-4B1D6EB862A5}"/>
          </ac:spMkLst>
        </pc:spChg>
        <pc:spChg chg="add mod">
          <ac:chgData name="Lucie Fontaine" userId="a0fee32cf494988a" providerId="LiveId" clId="{6B8F833F-4392-4C15-9636-8847594F98C2}" dt="2025-09-09T15:07:29.451" v="2440" actId="1076"/>
          <ac:spMkLst>
            <pc:docMk/>
            <pc:sldMk cId="1960177112" sldId="265"/>
            <ac:spMk id="12" creationId="{A680063C-18C5-6FE8-AD89-4CF5CDF493CC}"/>
          </ac:spMkLst>
        </pc:spChg>
        <pc:spChg chg="mod">
          <ac:chgData name="Lucie Fontaine" userId="a0fee32cf494988a" providerId="LiveId" clId="{6B8F833F-4392-4C15-9636-8847594F98C2}" dt="2025-09-09T15:08:53.983" v="2459" actId="20577"/>
          <ac:spMkLst>
            <pc:docMk/>
            <pc:sldMk cId="1960177112" sldId="265"/>
            <ac:spMk id="18" creationId="{A3CB5E02-23E9-C3FF-F5AA-F9FFA89D0B60}"/>
          </ac:spMkLst>
        </pc:spChg>
        <pc:spChg chg="mod">
          <ac:chgData name="Lucie Fontaine" userId="a0fee32cf494988a" providerId="LiveId" clId="{6B8F833F-4392-4C15-9636-8847594F98C2}" dt="2025-09-09T15:07:04.943" v="2438" actId="1036"/>
          <ac:spMkLst>
            <pc:docMk/>
            <pc:sldMk cId="1960177112" sldId="265"/>
            <ac:spMk id="19" creationId="{486277FE-5F46-33C5-0732-CBECE9E61CA4}"/>
          </ac:spMkLst>
        </pc:spChg>
        <pc:spChg chg="del">
          <ac:chgData name="Lucie Fontaine" userId="a0fee32cf494988a" providerId="LiveId" clId="{6B8F833F-4392-4C15-9636-8847594F98C2}" dt="2025-09-09T13:45:54.950" v="2294" actId="478"/>
          <ac:spMkLst>
            <pc:docMk/>
            <pc:sldMk cId="1960177112" sldId="265"/>
            <ac:spMk id="22" creationId="{6C79A0E0-9411-9ABE-4C04-3E04EDA5D604}"/>
          </ac:spMkLst>
        </pc:spChg>
        <pc:spChg chg="del">
          <ac:chgData name="Lucie Fontaine" userId="a0fee32cf494988a" providerId="LiveId" clId="{6B8F833F-4392-4C15-9636-8847594F98C2}" dt="2025-09-09T13:45:54.950" v="2294" actId="478"/>
          <ac:spMkLst>
            <pc:docMk/>
            <pc:sldMk cId="1960177112" sldId="265"/>
            <ac:spMk id="25" creationId="{6C365671-E300-A164-546F-921B1317EF51}"/>
          </ac:spMkLst>
        </pc:spChg>
        <pc:spChg chg="del">
          <ac:chgData name="Lucie Fontaine" userId="a0fee32cf494988a" providerId="LiveId" clId="{6B8F833F-4392-4C15-9636-8847594F98C2}" dt="2025-09-09T13:45:54.950" v="2294" actId="478"/>
          <ac:spMkLst>
            <pc:docMk/>
            <pc:sldMk cId="1960177112" sldId="265"/>
            <ac:spMk id="26" creationId="{0ED4A255-B68D-E76A-807C-24946BB01EA8}"/>
          </ac:spMkLst>
        </pc:spChg>
        <pc:spChg chg="mod">
          <ac:chgData name="Lucie Fontaine" userId="a0fee32cf494988a" providerId="LiveId" clId="{6B8F833F-4392-4C15-9636-8847594F98C2}" dt="2025-09-09T15:06:59.444" v="2432" actId="1035"/>
          <ac:spMkLst>
            <pc:docMk/>
            <pc:sldMk cId="1960177112" sldId="265"/>
            <ac:spMk id="35" creationId="{509AF46C-1CF9-9A6E-0DBF-8E07A13905BF}"/>
          </ac:spMkLst>
        </pc:spChg>
        <pc:spChg chg="mod">
          <ac:chgData name="Lucie Fontaine" userId="a0fee32cf494988a" providerId="LiveId" clId="{6B8F833F-4392-4C15-9636-8847594F98C2}" dt="2025-09-09T13:51:52.655" v="2419" actId="113"/>
          <ac:spMkLst>
            <pc:docMk/>
            <pc:sldMk cId="1960177112" sldId="265"/>
            <ac:spMk id="36" creationId="{79CB547C-1E55-3CF1-E562-2821BAA9475E}"/>
          </ac:spMkLst>
        </pc:spChg>
        <pc:spChg chg="mod">
          <ac:chgData name="Lucie Fontaine" userId="a0fee32cf494988a" providerId="LiveId" clId="{6B8F833F-4392-4C15-9636-8847594F98C2}" dt="2025-09-09T15:07:04.943" v="2438" actId="1036"/>
          <ac:spMkLst>
            <pc:docMk/>
            <pc:sldMk cId="1960177112" sldId="265"/>
            <ac:spMk id="37" creationId="{09EF7AAF-CC54-E1A3-5392-48DD4B9F3B3A}"/>
          </ac:spMkLst>
        </pc:spChg>
        <pc:spChg chg="mod">
          <ac:chgData name="Lucie Fontaine" userId="a0fee32cf494988a" providerId="LiveId" clId="{6B8F833F-4392-4C15-9636-8847594F98C2}" dt="2025-09-09T13:52:01.160" v="2424" actId="113"/>
          <ac:spMkLst>
            <pc:docMk/>
            <pc:sldMk cId="1960177112" sldId="265"/>
            <ac:spMk id="38" creationId="{F3E5DE5D-9816-5FC2-01AE-8A7F7A805445}"/>
          </ac:spMkLst>
        </pc:spChg>
        <pc:spChg chg="add mod">
          <ac:chgData name="Lucie Fontaine" userId="a0fee32cf494988a" providerId="LiveId" clId="{6B8F833F-4392-4C15-9636-8847594F98C2}" dt="2025-09-09T15:09:13.410" v="2468" actId="20577"/>
          <ac:spMkLst>
            <pc:docMk/>
            <pc:sldMk cId="1960177112" sldId="265"/>
            <ac:spMk id="42" creationId="{78EE7C8D-129D-D5A4-FC9A-6B3EE0694A5B}"/>
          </ac:spMkLst>
        </pc:spChg>
        <pc:spChg chg="mod">
          <ac:chgData name="Lucie Fontaine" userId="a0fee32cf494988a" providerId="LiveId" clId="{6B8F833F-4392-4C15-9636-8847594F98C2}" dt="2025-09-09T15:07:04.943" v="2438" actId="1036"/>
          <ac:spMkLst>
            <pc:docMk/>
            <pc:sldMk cId="1960177112" sldId="265"/>
            <ac:spMk id="43" creationId="{B660BE9F-5316-1BA7-9DA9-D5A615592FD8}"/>
          </ac:spMkLst>
        </pc:spChg>
        <pc:spChg chg="add mod">
          <ac:chgData name="Lucie Fontaine" userId="a0fee32cf494988a" providerId="LiveId" clId="{6B8F833F-4392-4C15-9636-8847594F98C2}" dt="2025-09-09T13:45:18.003" v="2290" actId="1076"/>
          <ac:spMkLst>
            <pc:docMk/>
            <pc:sldMk cId="1960177112" sldId="265"/>
            <ac:spMk id="44" creationId="{6D0868D1-F762-EFF9-9027-9E17443A27C9}"/>
          </ac:spMkLst>
        </pc:spChg>
        <pc:spChg chg="add mod">
          <ac:chgData name="Lucie Fontaine" userId="a0fee32cf494988a" providerId="LiveId" clId="{6B8F833F-4392-4C15-9636-8847594F98C2}" dt="2025-09-09T13:45:18.003" v="2290" actId="1076"/>
          <ac:spMkLst>
            <pc:docMk/>
            <pc:sldMk cId="1960177112" sldId="265"/>
            <ac:spMk id="45" creationId="{86E5E303-F3F4-0813-CC2B-B300C0A645DB}"/>
          </ac:spMkLst>
        </pc:spChg>
        <pc:spChg chg="mod">
          <ac:chgData name="Lucie Fontaine" userId="a0fee32cf494988a" providerId="LiveId" clId="{6B8F833F-4392-4C15-9636-8847594F98C2}" dt="2025-09-09T15:06:38.747" v="2426" actId="1036"/>
          <ac:spMkLst>
            <pc:docMk/>
            <pc:sldMk cId="1960177112" sldId="265"/>
            <ac:spMk id="48" creationId="{714BFCFC-9B60-D8CA-096C-4EEEEF257D43}"/>
          </ac:spMkLst>
        </pc:spChg>
        <pc:spChg chg="add del mod">
          <ac:chgData name="Lucie Fontaine" userId="a0fee32cf494988a" providerId="LiveId" clId="{6B8F833F-4392-4C15-9636-8847594F98C2}" dt="2025-09-09T13:46:53.485" v="2301" actId="478"/>
          <ac:spMkLst>
            <pc:docMk/>
            <pc:sldMk cId="1960177112" sldId="265"/>
            <ac:spMk id="52" creationId="{09868BAD-BCA6-EF2D-3449-880E746414F0}"/>
          </ac:spMkLst>
        </pc:spChg>
        <pc:spChg chg="add del mod">
          <ac:chgData name="Lucie Fontaine" userId="a0fee32cf494988a" providerId="LiveId" clId="{6B8F833F-4392-4C15-9636-8847594F98C2}" dt="2025-09-09T13:46:53.485" v="2301" actId="478"/>
          <ac:spMkLst>
            <pc:docMk/>
            <pc:sldMk cId="1960177112" sldId="265"/>
            <ac:spMk id="53" creationId="{0A636909-4BB1-2C30-766F-3D48B9B10362}"/>
          </ac:spMkLst>
        </pc:spChg>
        <pc:spChg chg="add del mod">
          <ac:chgData name="Lucie Fontaine" userId="a0fee32cf494988a" providerId="LiveId" clId="{6B8F833F-4392-4C15-9636-8847594F98C2}" dt="2025-09-09T13:46:53.485" v="2301" actId="478"/>
          <ac:spMkLst>
            <pc:docMk/>
            <pc:sldMk cId="1960177112" sldId="265"/>
            <ac:spMk id="55" creationId="{59B4C6D5-458B-04EE-58C0-4199DC5FE44D}"/>
          </ac:spMkLst>
        </pc:spChg>
        <pc:spChg chg="add del mod">
          <ac:chgData name="Lucie Fontaine" userId="a0fee32cf494988a" providerId="LiveId" clId="{6B8F833F-4392-4C15-9636-8847594F98C2}" dt="2025-09-09T13:46:53.485" v="2301" actId="478"/>
          <ac:spMkLst>
            <pc:docMk/>
            <pc:sldMk cId="1960177112" sldId="265"/>
            <ac:spMk id="56" creationId="{A78B2624-3BA4-80B8-10CA-E54E72A55C1D}"/>
          </ac:spMkLst>
        </pc:spChg>
        <pc:spChg chg="mod">
          <ac:chgData name="Lucie Fontaine" userId="a0fee32cf494988a" providerId="LiveId" clId="{6B8F833F-4392-4C15-9636-8847594F98C2}" dt="2025-09-09T15:09:00.247" v="2462" actId="20577"/>
          <ac:spMkLst>
            <pc:docMk/>
            <pc:sldMk cId="1960177112" sldId="265"/>
            <ac:spMk id="58" creationId="{2724CB93-A826-FF64-4027-DAEBA9946D40}"/>
          </ac:spMkLst>
        </pc:spChg>
        <pc:spChg chg="mod">
          <ac:chgData name="Lucie Fontaine" userId="a0fee32cf494988a" providerId="LiveId" clId="{6B8F833F-4392-4C15-9636-8847594F98C2}" dt="2025-09-09T15:07:04.943" v="2438" actId="1036"/>
          <ac:spMkLst>
            <pc:docMk/>
            <pc:sldMk cId="1960177112" sldId="265"/>
            <ac:spMk id="60" creationId="{0F41F3AC-A6C9-B9B7-19FC-023008BC3BDF}"/>
          </ac:spMkLst>
        </pc:spChg>
        <pc:spChg chg="mod">
          <ac:chgData name="Lucie Fontaine" userId="a0fee32cf494988a" providerId="LiveId" clId="{6B8F833F-4392-4C15-9636-8847594F98C2}" dt="2025-09-09T13:45:18.003" v="2290" actId="1076"/>
          <ac:spMkLst>
            <pc:docMk/>
            <pc:sldMk cId="1960177112" sldId="265"/>
            <ac:spMk id="61" creationId="{03491A86-4393-8AF7-544E-B5FBB5184508}"/>
          </ac:spMkLst>
        </pc:spChg>
        <pc:spChg chg="mod">
          <ac:chgData name="Lucie Fontaine" userId="a0fee32cf494988a" providerId="LiveId" clId="{6B8F833F-4392-4C15-9636-8847594F98C2}" dt="2025-09-09T13:45:18.003" v="2290" actId="1076"/>
          <ac:spMkLst>
            <pc:docMk/>
            <pc:sldMk cId="1960177112" sldId="265"/>
            <ac:spMk id="64" creationId="{5B16CF3D-44EC-A8BB-85B7-4E99D13661B6}"/>
          </ac:spMkLst>
        </pc:spChg>
        <pc:spChg chg="mod">
          <ac:chgData name="Lucie Fontaine" userId="a0fee32cf494988a" providerId="LiveId" clId="{6B8F833F-4392-4C15-9636-8847594F98C2}" dt="2025-09-09T15:07:04.943" v="2438" actId="1036"/>
          <ac:spMkLst>
            <pc:docMk/>
            <pc:sldMk cId="1960177112" sldId="265"/>
            <ac:spMk id="65" creationId="{8790E206-61E0-17EA-58DC-FE8D71F507DF}"/>
          </ac:spMkLst>
        </pc:spChg>
        <pc:spChg chg="mod">
          <ac:chgData name="Lucie Fontaine" userId="a0fee32cf494988a" providerId="LiveId" clId="{6B8F833F-4392-4C15-9636-8847594F98C2}" dt="2025-09-09T15:09:07.583" v="2465" actId="20577"/>
          <ac:spMkLst>
            <pc:docMk/>
            <pc:sldMk cId="1960177112" sldId="265"/>
            <ac:spMk id="68" creationId="{EC5AC1EC-F4A1-A7B2-C33B-562BF2C988D7}"/>
          </ac:spMkLst>
        </pc:spChg>
        <pc:spChg chg="mod">
          <ac:chgData name="Lucie Fontaine" userId="a0fee32cf494988a" providerId="LiveId" clId="{6B8F833F-4392-4C15-9636-8847594F98C2}" dt="2025-09-09T15:07:04.943" v="2438" actId="1036"/>
          <ac:spMkLst>
            <pc:docMk/>
            <pc:sldMk cId="1960177112" sldId="265"/>
            <ac:spMk id="69" creationId="{F1B75818-8A1E-079D-27FC-16C02C63B0BC}"/>
          </ac:spMkLst>
        </pc:spChg>
        <pc:spChg chg="add del mod">
          <ac:chgData name="Lucie Fontaine" userId="a0fee32cf494988a" providerId="LiveId" clId="{6B8F833F-4392-4C15-9636-8847594F98C2}" dt="2025-09-09T13:46:53.485" v="2301" actId="478"/>
          <ac:spMkLst>
            <pc:docMk/>
            <pc:sldMk cId="1960177112" sldId="265"/>
            <ac:spMk id="72" creationId="{4D805328-9040-D451-B3B1-2F043AC401F8}"/>
          </ac:spMkLst>
        </pc:spChg>
        <pc:spChg chg="add del mod">
          <ac:chgData name="Lucie Fontaine" userId="a0fee32cf494988a" providerId="LiveId" clId="{6B8F833F-4392-4C15-9636-8847594F98C2}" dt="2025-09-09T13:46:53.485" v="2301" actId="478"/>
          <ac:spMkLst>
            <pc:docMk/>
            <pc:sldMk cId="1960177112" sldId="265"/>
            <ac:spMk id="73" creationId="{9991B53B-FEB3-28E1-432D-83715F73485E}"/>
          </ac:spMkLst>
        </pc:spChg>
        <pc:spChg chg="mod">
          <ac:chgData name="Lucie Fontaine" userId="a0fee32cf494988a" providerId="LiveId" clId="{6B8F833F-4392-4C15-9636-8847594F98C2}" dt="2025-09-09T13:45:18.003" v="2290" actId="1076"/>
          <ac:spMkLst>
            <pc:docMk/>
            <pc:sldMk cId="1960177112" sldId="265"/>
            <ac:spMk id="74" creationId="{736EB709-0945-CC47-7557-5B0FBD8FF0F7}"/>
          </ac:spMkLst>
        </pc:spChg>
        <pc:spChg chg="add del mod">
          <ac:chgData name="Lucie Fontaine" userId="a0fee32cf494988a" providerId="LiveId" clId="{6B8F833F-4392-4C15-9636-8847594F98C2}" dt="2025-09-09T13:46:53.485" v="2301" actId="478"/>
          <ac:spMkLst>
            <pc:docMk/>
            <pc:sldMk cId="1960177112" sldId="265"/>
            <ac:spMk id="79" creationId="{7EEC9543-DAD2-620E-9E7C-1EEB35AAAC3C}"/>
          </ac:spMkLst>
        </pc:spChg>
        <pc:spChg chg="add del mod">
          <ac:chgData name="Lucie Fontaine" userId="a0fee32cf494988a" providerId="LiveId" clId="{6B8F833F-4392-4C15-9636-8847594F98C2}" dt="2025-09-09T13:46:53.485" v="2301" actId="478"/>
          <ac:spMkLst>
            <pc:docMk/>
            <pc:sldMk cId="1960177112" sldId="265"/>
            <ac:spMk id="80" creationId="{4C6D9DC2-A5FC-4C50-E4A6-7D4D58E022FA}"/>
          </ac:spMkLst>
        </pc:spChg>
        <pc:spChg chg="add del mod">
          <ac:chgData name="Lucie Fontaine" userId="a0fee32cf494988a" providerId="LiveId" clId="{6B8F833F-4392-4C15-9636-8847594F98C2}" dt="2025-09-09T13:46:53.485" v="2301" actId="478"/>
          <ac:spMkLst>
            <pc:docMk/>
            <pc:sldMk cId="1960177112" sldId="265"/>
            <ac:spMk id="81" creationId="{5C132060-6A42-1F49-CED1-7F81C93286AE}"/>
          </ac:spMkLst>
        </pc:spChg>
        <pc:cxnChg chg="mod">
          <ac:chgData name="Lucie Fontaine" userId="a0fee32cf494988a" providerId="LiveId" clId="{6B8F833F-4392-4C15-9636-8847594F98C2}" dt="2025-09-09T13:44:23.680" v="2287" actId="1076"/>
          <ac:cxnSpMkLst>
            <pc:docMk/>
            <pc:sldMk cId="1960177112" sldId="265"/>
            <ac:cxnSpMk id="10" creationId="{9F1F6D45-F5AF-B8E9-5771-3504BAC29764}"/>
          </ac:cxnSpMkLst>
        </pc:cxnChg>
        <pc:cxnChg chg="add mod">
          <ac:chgData name="Lucie Fontaine" userId="a0fee32cf494988a" providerId="LiveId" clId="{6B8F833F-4392-4C15-9636-8847594F98C2}" dt="2025-09-09T15:08:14.019" v="2448" actId="1076"/>
          <ac:cxnSpMkLst>
            <pc:docMk/>
            <pc:sldMk cId="1960177112" sldId="265"/>
            <ac:cxnSpMk id="17" creationId="{C0D024BC-DC71-E88F-1DA1-F3B5BEAC4E26}"/>
          </ac:cxnSpMkLst>
        </pc:cxnChg>
        <pc:cxnChg chg="mod">
          <ac:chgData name="Lucie Fontaine" userId="a0fee32cf494988a" providerId="LiveId" clId="{6B8F833F-4392-4C15-9636-8847594F98C2}" dt="2025-09-09T15:06:38.747" v="2426" actId="1036"/>
          <ac:cxnSpMkLst>
            <pc:docMk/>
            <pc:sldMk cId="1960177112" sldId="265"/>
            <ac:cxnSpMk id="20" creationId="{9CEA6378-6A7C-4121-0595-8EF1A8097AB5}"/>
          </ac:cxnSpMkLst>
        </pc:cxnChg>
        <pc:cxnChg chg="mod">
          <ac:chgData name="Lucie Fontaine" userId="a0fee32cf494988a" providerId="LiveId" clId="{6B8F833F-4392-4C15-9636-8847594F98C2}" dt="2025-09-09T15:06:38.747" v="2426" actId="1036"/>
          <ac:cxnSpMkLst>
            <pc:docMk/>
            <pc:sldMk cId="1960177112" sldId="265"/>
            <ac:cxnSpMk id="21" creationId="{A0F2892A-CF75-80EC-944C-AA77BF5AE691}"/>
          </ac:cxnSpMkLst>
        </pc:cxnChg>
        <pc:cxnChg chg="del mod">
          <ac:chgData name="Lucie Fontaine" userId="a0fee32cf494988a" providerId="LiveId" clId="{6B8F833F-4392-4C15-9636-8847594F98C2}" dt="2025-09-09T13:45:54.950" v="2294" actId="478"/>
          <ac:cxnSpMkLst>
            <pc:docMk/>
            <pc:sldMk cId="1960177112" sldId="265"/>
            <ac:cxnSpMk id="27" creationId="{01556415-0F11-EA1B-2A4F-201A84189AF8}"/>
          </ac:cxnSpMkLst>
        </pc:cxnChg>
        <pc:cxnChg chg="del">
          <ac:chgData name="Lucie Fontaine" userId="a0fee32cf494988a" providerId="LiveId" clId="{6B8F833F-4392-4C15-9636-8847594F98C2}" dt="2025-09-09T13:45:54.950" v="2294" actId="478"/>
          <ac:cxnSpMkLst>
            <pc:docMk/>
            <pc:sldMk cId="1960177112" sldId="265"/>
            <ac:cxnSpMk id="28" creationId="{23208317-8001-0289-503F-BEE447BC7A11}"/>
          </ac:cxnSpMkLst>
        </pc:cxnChg>
        <pc:cxnChg chg="mod">
          <ac:chgData name="Lucie Fontaine" userId="a0fee32cf494988a" providerId="LiveId" clId="{6B8F833F-4392-4C15-9636-8847594F98C2}" dt="2025-09-09T13:51:35.421" v="2415" actId="1076"/>
          <ac:cxnSpMkLst>
            <pc:docMk/>
            <pc:sldMk cId="1960177112" sldId="265"/>
            <ac:cxnSpMk id="39" creationId="{C3D386AC-05C0-91AA-5F5B-2E38804ADC78}"/>
          </ac:cxnSpMkLst>
        </pc:cxnChg>
        <pc:cxnChg chg="mod">
          <ac:chgData name="Lucie Fontaine" userId="a0fee32cf494988a" providerId="LiveId" clId="{6B8F833F-4392-4C15-9636-8847594F98C2}" dt="2025-09-09T15:07:54.211" v="2446" actId="1076"/>
          <ac:cxnSpMkLst>
            <pc:docMk/>
            <pc:sldMk cId="1960177112" sldId="265"/>
            <ac:cxnSpMk id="40" creationId="{40FEE652-EC87-0117-74A2-2F18B2E6B7CA}"/>
          </ac:cxnSpMkLst>
        </pc:cxnChg>
        <pc:cxnChg chg="add mod">
          <ac:chgData name="Lucie Fontaine" userId="a0fee32cf494988a" providerId="LiveId" clId="{6B8F833F-4392-4C15-9636-8847594F98C2}" dt="2025-09-09T13:45:10.534" v="2289" actId="1076"/>
          <ac:cxnSpMkLst>
            <pc:docMk/>
            <pc:sldMk cId="1960177112" sldId="265"/>
            <ac:cxnSpMk id="46" creationId="{B3C7A282-18B3-FAB0-13F0-FA50BDEE4805}"/>
          </ac:cxnSpMkLst>
        </pc:cxnChg>
        <pc:cxnChg chg="add mod">
          <ac:chgData name="Lucie Fontaine" userId="a0fee32cf494988a" providerId="LiveId" clId="{6B8F833F-4392-4C15-9636-8847594F98C2}" dt="2025-09-09T13:45:10.534" v="2289" actId="1076"/>
          <ac:cxnSpMkLst>
            <pc:docMk/>
            <pc:sldMk cId="1960177112" sldId="265"/>
            <ac:cxnSpMk id="47" creationId="{C5C032CD-AE95-61D4-5F72-8D720E5AA0D4}"/>
          </ac:cxnSpMkLst>
        </pc:cxnChg>
        <pc:cxnChg chg="mod">
          <ac:chgData name="Lucie Fontaine" userId="a0fee32cf494988a" providerId="LiveId" clId="{6B8F833F-4392-4C15-9636-8847594F98C2}" dt="2025-09-09T15:06:38.747" v="2426" actId="1036"/>
          <ac:cxnSpMkLst>
            <pc:docMk/>
            <pc:sldMk cId="1960177112" sldId="265"/>
            <ac:cxnSpMk id="49" creationId="{1306BF79-06CF-8FE6-E1D4-BF2B94CBB88F}"/>
          </ac:cxnSpMkLst>
        </pc:cxnChg>
        <pc:cxnChg chg="mod">
          <ac:chgData name="Lucie Fontaine" userId="a0fee32cf494988a" providerId="LiveId" clId="{6B8F833F-4392-4C15-9636-8847594F98C2}" dt="2025-09-09T15:06:38.747" v="2426" actId="1036"/>
          <ac:cxnSpMkLst>
            <pc:docMk/>
            <pc:sldMk cId="1960177112" sldId="265"/>
            <ac:cxnSpMk id="50" creationId="{F89EBE78-CF22-91F8-08E4-3E1E4F09C979}"/>
          </ac:cxnSpMkLst>
        </pc:cxnChg>
        <pc:cxnChg chg="del mod">
          <ac:chgData name="Lucie Fontaine" userId="a0fee32cf494988a" providerId="LiveId" clId="{6B8F833F-4392-4C15-9636-8847594F98C2}" dt="2025-09-09T13:51:41.643" v="2417" actId="478"/>
          <ac:cxnSpMkLst>
            <pc:docMk/>
            <pc:sldMk cId="1960177112" sldId="265"/>
            <ac:cxnSpMk id="57" creationId="{551D697F-57EF-8A5D-0793-25B32D6E32F4}"/>
          </ac:cxnSpMkLst>
        </pc:cxnChg>
        <pc:cxnChg chg="mod">
          <ac:chgData name="Lucie Fontaine" userId="a0fee32cf494988a" providerId="LiveId" clId="{6B8F833F-4392-4C15-9636-8847594F98C2}" dt="2025-09-09T13:52:12.410" v="2425" actId="14100"/>
          <ac:cxnSpMkLst>
            <pc:docMk/>
            <pc:sldMk cId="1960177112" sldId="265"/>
            <ac:cxnSpMk id="59" creationId="{2C99A764-F972-F097-6F06-23FC25B767A0}"/>
          </ac:cxnSpMkLst>
        </pc:cxnChg>
        <pc:cxnChg chg="add del mod">
          <ac:chgData name="Lucie Fontaine" userId="a0fee32cf494988a" providerId="LiveId" clId="{6B8F833F-4392-4C15-9636-8847594F98C2}" dt="2025-09-09T13:46:53.485" v="2301" actId="478"/>
          <ac:cxnSpMkLst>
            <pc:docMk/>
            <pc:sldMk cId="1960177112" sldId="265"/>
            <ac:cxnSpMk id="70" creationId="{21402549-BD67-59AA-860B-79CF56C67EC9}"/>
          </ac:cxnSpMkLst>
        </pc:cxnChg>
        <pc:cxnChg chg="add mod">
          <ac:chgData name="Lucie Fontaine" userId="a0fee32cf494988a" providerId="LiveId" clId="{6B8F833F-4392-4C15-9636-8847594F98C2}" dt="2025-09-09T15:08:22.459" v="2449" actId="14100"/>
          <ac:cxnSpMkLst>
            <pc:docMk/>
            <pc:sldMk cId="1960177112" sldId="265"/>
            <ac:cxnSpMk id="84" creationId="{34C9C8B0-E4BA-2E03-6E7E-85E7BB7BFACC}"/>
          </ac:cxnSpMkLst>
        </pc:cxnChg>
        <pc:cxnChg chg="del mod">
          <ac:chgData name="Lucie Fontaine" userId="a0fee32cf494988a" providerId="LiveId" clId="{6B8F833F-4392-4C15-9636-8847594F98C2}" dt="2025-09-09T13:45:22.051" v="2291" actId="478"/>
          <ac:cxnSpMkLst>
            <pc:docMk/>
            <pc:sldMk cId="1960177112" sldId="265"/>
            <ac:cxnSpMk id="86" creationId="{8A083EEB-3287-68B0-6540-A882B8E016EE}"/>
          </ac:cxnSpMkLst>
        </pc:cxnChg>
        <pc:cxnChg chg="add mod">
          <ac:chgData name="Lucie Fontaine" userId="a0fee32cf494988a" providerId="LiveId" clId="{6B8F833F-4392-4C15-9636-8847594F98C2}" dt="2025-09-09T13:51:18.597" v="2412" actId="1037"/>
          <ac:cxnSpMkLst>
            <pc:docMk/>
            <pc:sldMk cId="1960177112" sldId="265"/>
            <ac:cxnSpMk id="89" creationId="{D61B9160-BA2E-FD8A-2780-10C46DA4C59E}"/>
          </ac:cxnSpMkLst>
        </pc:cxnChg>
        <pc:cxnChg chg="add mod">
          <ac:chgData name="Lucie Fontaine" userId="a0fee32cf494988a" providerId="LiveId" clId="{6B8F833F-4392-4C15-9636-8847594F98C2}" dt="2025-09-09T15:08:27.882" v="2450" actId="14100"/>
          <ac:cxnSpMkLst>
            <pc:docMk/>
            <pc:sldMk cId="1960177112" sldId="265"/>
            <ac:cxnSpMk id="90" creationId="{ABEBEB4B-4278-0747-AA0B-4017EB782BC8}"/>
          </ac:cxnSpMkLst>
        </pc:cxnChg>
      </pc:sldChg>
      <pc:sldChg chg="addSp delSp modSp new mod">
        <pc:chgData name="Lucie Fontaine" userId="a0fee32cf494988a" providerId="LiveId" clId="{6B8F833F-4392-4C15-9636-8847594F98C2}" dt="2025-09-09T15:09:44.037" v="2483" actId="20577"/>
        <pc:sldMkLst>
          <pc:docMk/>
          <pc:sldMk cId="221525498" sldId="266"/>
        </pc:sldMkLst>
        <pc:spChg chg="del">
          <ac:chgData name="Lucie Fontaine" userId="a0fee32cf494988a" providerId="LiveId" clId="{6B8F833F-4392-4C15-9636-8847594F98C2}" dt="2025-09-09T13:46:15.766" v="2298" actId="478"/>
          <ac:spMkLst>
            <pc:docMk/>
            <pc:sldMk cId="221525498" sldId="266"/>
            <ac:spMk id="2" creationId="{17F74338-9C93-B4D7-F828-2DBDD9086D86}"/>
          </ac:spMkLst>
        </pc:spChg>
        <pc:spChg chg="del">
          <ac:chgData name="Lucie Fontaine" userId="a0fee32cf494988a" providerId="LiveId" clId="{6B8F833F-4392-4C15-9636-8847594F98C2}" dt="2025-09-09T13:46:15.766" v="2298" actId="478"/>
          <ac:spMkLst>
            <pc:docMk/>
            <pc:sldMk cId="221525498" sldId="266"/>
            <ac:spMk id="3" creationId="{5F6C2D9E-D052-C97D-B458-38A2F40949B1}"/>
          </ac:spMkLst>
        </pc:spChg>
        <pc:spChg chg="add mod">
          <ac:chgData name="Lucie Fontaine" userId="a0fee32cf494988a" providerId="LiveId" clId="{6B8F833F-4392-4C15-9636-8847594F98C2}" dt="2025-09-09T15:09:21.130" v="2471" actId="20577"/>
          <ac:spMkLst>
            <pc:docMk/>
            <pc:sldMk cId="221525498" sldId="266"/>
            <ac:spMk id="4" creationId="{B0418FDD-6623-CDCC-F7FD-3B80426DD2AC}"/>
          </ac:spMkLst>
        </pc:spChg>
        <pc:spChg chg="add mod">
          <ac:chgData name="Lucie Fontaine" userId="a0fee32cf494988a" providerId="LiveId" clId="{6B8F833F-4392-4C15-9636-8847594F98C2}" dt="2025-09-09T15:09:25.681" v="2474" actId="20577"/>
          <ac:spMkLst>
            <pc:docMk/>
            <pc:sldMk cId="221525498" sldId="266"/>
            <ac:spMk id="5" creationId="{A0617E20-A157-830C-05DD-017E4B464F88}"/>
          </ac:spMkLst>
        </pc:spChg>
        <pc:spChg chg="add mod">
          <ac:chgData name="Lucie Fontaine" userId="a0fee32cf494988a" providerId="LiveId" clId="{6B8F833F-4392-4C15-9636-8847594F98C2}" dt="2025-09-09T13:47:32.225" v="2305" actId="1076"/>
          <ac:spMkLst>
            <pc:docMk/>
            <pc:sldMk cId="221525498" sldId="266"/>
            <ac:spMk id="7" creationId="{76993499-8F64-1372-BE38-6B055940B6A2}"/>
          </ac:spMkLst>
        </pc:spChg>
        <pc:spChg chg="add mod">
          <ac:chgData name="Lucie Fontaine" userId="a0fee32cf494988a" providerId="LiveId" clId="{6B8F833F-4392-4C15-9636-8847594F98C2}" dt="2025-09-09T13:47:32.225" v="2305" actId="1076"/>
          <ac:spMkLst>
            <pc:docMk/>
            <pc:sldMk cId="221525498" sldId="266"/>
            <ac:spMk id="8" creationId="{018415E0-9C2A-9716-FE05-A3B048533F2B}"/>
          </ac:spMkLst>
        </pc:spChg>
        <pc:spChg chg="add mod">
          <ac:chgData name="Lucie Fontaine" userId="a0fee32cf494988a" providerId="LiveId" clId="{6B8F833F-4392-4C15-9636-8847594F98C2}" dt="2025-09-09T13:47:32.225" v="2305" actId="1076"/>
          <ac:spMkLst>
            <pc:docMk/>
            <pc:sldMk cId="221525498" sldId="266"/>
            <ac:spMk id="11" creationId="{DAFD22D8-6095-5BE5-7643-83D66F1D4BC4}"/>
          </ac:spMkLst>
        </pc:spChg>
        <pc:spChg chg="add mod">
          <ac:chgData name="Lucie Fontaine" userId="a0fee32cf494988a" providerId="LiveId" clId="{6B8F833F-4392-4C15-9636-8847594F98C2}" dt="2025-09-09T13:47:32.225" v="2305" actId="1076"/>
          <ac:spMkLst>
            <pc:docMk/>
            <pc:sldMk cId="221525498" sldId="266"/>
            <ac:spMk id="12" creationId="{5D0715FC-699A-223B-B39B-8E1B5A106647}"/>
          </ac:spMkLst>
        </pc:spChg>
        <pc:spChg chg="add mod">
          <ac:chgData name="Lucie Fontaine" userId="a0fee32cf494988a" providerId="LiveId" clId="{6B8F833F-4392-4C15-9636-8847594F98C2}" dt="2025-09-09T15:09:30.997" v="2477" actId="20577"/>
          <ac:spMkLst>
            <pc:docMk/>
            <pc:sldMk cId="221525498" sldId="266"/>
            <ac:spMk id="15" creationId="{AC964483-B512-55E2-6E66-B17A80C87BAB}"/>
          </ac:spMkLst>
        </pc:spChg>
        <pc:spChg chg="add mod">
          <ac:chgData name="Lucie Fontaine" userId="a0fee32cf494988a" providerId="LiveId" clId="{6B8F833F-4392-4C15-9636-8847594F98C2}" dt="2025-09-09T13:47:32.225" v="2305" actId="1076"/>
          <ac:spMkLst>
            <pc:docMk/>
            <pc:sldMk cId="221525498" sldId="266"/>
            <ac:spMk id="16" creationId="{226CC06A-2773-FD47-0BEC-67C612F20857}"/>
          </ac:spMkLst>
        </pc:spChg>
        <pc:spChg chg="add mod">
          <ac:chgData name="Lucie Fontaine" userId="a0fee32cf494988a" providerId="LiveId" clId="{6B8F833F-4392-4C15-9636-8847594F98C2}" dt="2025-09-09T13:47:32.225" v="2305" actId="1076"/>
          <ac:spMkLst>
            <pc:docMk/>
            <pc:sldMk cId="221525498" sldId="266"/>
            <ac:spMk id="17" creationId="{889C2B8F-992B-73ED-55E9-F97E7265FCB8}"/>
          </ac:spMkLst>
        </pc:spChg>
        <pc:spChg chg="add mod">
          <ac:chgData name="Lucie Fontaine" userId="a0fee32cf494988a" providerId="LiveId" clId="{6B8F833F-4392-4C15-9636-8847594F98C2}" dt="2025-09-09T15:09:37.809" v="2480" actId="20577"/>
          <ac:spMkLst>
            <pc:docMk/>
            <pc:sldMk cId="221525498" sldId="266"/>
            <ac:spMk id="20" creationId="{F149FAEC-3608-AC05-D68E-5F9F4CFFBA13}"/>
          </ac:spMkLst>
        </pc:spChg>
        <pc:spChg chg="add mod">
          <ac:chgData name="Lucie Fontaine" userId="a0fee32cf494988a" providerId="LiveId" clId="{6B8F833F-4392-4C15-9636-8847594F98C2}" dt="2025-09-09T15:09:44.037" v="2483" actId="20577"/>
          <ac:spMkLst>
            <pc:docMk/>
            <pc:sldMk cId="221525498" sldId="266"/>
            <ac:spMk id="21" creationId="{78D57DAC-3F94-D820-9AA4-DBE5F367BB40}"/>
          </ac:spMkLst>
        </pc:spChg>
        <pc:spChg chg="add mod">
          <ac:chgData name="Lucie Fontaine" userId="a0fee32cf494988a" providerId="LiveId" clId="{6B8F833F-4392-4C15-9636-8847594F98C2}" dt="2025-09-09T13:47:13.851" v="2303" actId="1076"/>
          <ac:spMkLst>
            <pc:docMk/>
            <pc:sldMk cId="221525498" sldId="266"/>
            <ac:spMk id="24" creationId="{66379ED4-A40A-FB40-5011-886343EA35B3}"/>
          </ac:spMkLst>
        </pc:spChg>
        <pc:spChg chg="add mod">
          <ac:chgData name="Lucie Fontaine" userId="a0fee32cf494988a" providerId="LiveId" clId="{6B8F833F-4392-4C15-9636-8847594F98C2}" dt="2025-09-09T13:47:13.851" v="2303" actId="1076"/>
          <ac:spMkLst>
            <pc:docMk/>
            <pc:sldMk cId="221525498" sldId="266"/>
            <ac:spMk id="25" creationId="{4EF091D2-64A6-57D7-EAC0-EA40A37D1C83}"/>
          </ac:spMkLst>
        </pc:spChg>
        <pc:spChg chg="add mod">
          <ac:chgData name="Lucie Fontaine" userId="a0fee32cf494988a" providerId="LiveId" clId="{6B8F833F-4392-4C15-9636-8847594F98C2}" dt="2025-09-09T13:47:13.851" v="2303" actId="1076"/>
          <ac:spMkLst>
            <pc:docMk/>
            <pc:sldMk cId="221525498" sldId="266"/>
            <ac:spMk id="28" creationId="{B3FDE3BB-D294-B3D8-BAD7-23BE93BE2007}"/>
          </ac:spMkLst>
        </pc:spChg>
        <pc:spChg chg="add mod">
          <ac:chgData name="Lucie Fontaine" userId="a0fee32cf494988a" providerId="LiveId" clId="{6B8F833F-4392-4C15-9636-8847594F98C2}" dt="2025-09-09T13:47:13.851" v="2303" actId="1076"/>
          <ac:spMkLst>
            <pc:docMk/>
            <pc:sldMk cId="221525498" sldId="266"/>
            <ac:spMk id="29" creationId="{6C20C488-CCA0-D218-F8DA-2CBE5AA116D2}"/>
          </ac:spMkLst>
        </pc:spChg>
        <pc:cxnChg chg="add mod">
          <ac:chgData name="Lucie Fontaine" userId="a0fee32cf494988a" providerId="LiveId" clId="{6B8F833F-4392-4C15-9636-8847594F98C2}" dt="2025-09-09T13:51:03.123" v="2400" actId="14100"/>
          <ac:cxnSpMkLst>
            <pc:docMk/>
            <pc:sldMk cId="221525498" sldId="266"/>
            <ac:cxnSpMk id="6" creationId="{D90E50B7-58C8-14F5-872F-1F148DE12BD8}"/>
          </ac:cxnSpMkLst>
        </pc:cxnChg>
        <pc:cxnChg chg="add mod">
          <ac:chgData name="Lucie Fontaine" userId="a0fee32cf494988a" providerId="LiveId" clId="{6B8F833F-4392-4C15-9636-8847594F98C2}" dt="2025-09-09T13:47:13.851" v="2303" actId="1076"/>
          <ac:cxnSpMkLst>
            <pc:docMk/>
            <pc:sldMk cId="221525498" sldId="266"/>
            <ac:cxnSpMk id="22" creationId="{6206B115-6D1F-C117-80E7-6114E424E7CE}"/>
          </ac:cxnSpMkLst>
        </pc:cxnChg>
        <pc:cxnChg chg="add mod">
          <ac:chgData name="Lucie Fontaine" userId="a0fee32cf494988a" providerId="LiveId" clId="{6B8F833F-4392-4C15-9636-8847594F98C2}" dt="2025-09-09T13:47:21.334" v="2304" actId="14100"/>
          <ac:cxnSpMkLst>
            <pc:docMk/>
            <pc:sldMk cId="221525498" sldId="266"/>
            <ac:cxnSpMk id="23" creationId="{A37C1AFA-35D2-6C4E-76B4-FF582D392BEE}"/>
          </ac:cxnSpMkLst>
        </pc:cxnChg>
        <pc:cxnChg chg="add mod">
          <ac:chgData name="Lucie Fontaine" userId="a0fee32cf494988a" providerId="LiveId" clId="{6B8F833F-4392-4C15-9636-8847594F98C2}" dt="2025-09-09T13:47:13.851" v="2303" actId="1076"/>
          <ac:cxnSpMkLst>
            <pc:docMk/>
            <pc:sldMk cId="221525498" sldId="266"/>
            <ac:cxnSpMk id="27" creationId="{2A0DBDA4-7E67-4391-5F1B-7B8147198654}"/>
          </ac:cxnSpMkLst>
        </pc:cxnChg>
        <pc:cxnChg chg="add mod">
          <ac:chgData name="Lucie Fontaine" userId="a0fee32cf494988a" providerId="LiveId" clId="{6B8F833F-4392-4C15-9636-8847594F98C2}" dt="2025-09-09T13:47:13.851" v="2303" actId="1076"/>
          <ac:cxnSpMkLst>
            <pc:docMk/>
            <pc:sldMk cId="221525498" sldId="266"/>
            <ac:cxnSpMk id="30" creationId="{4EEAC379-AED6-01F2-EF86-90097D9C2C9F}"/>
          </ac:cxnSpMkLst>
        </pc:cxnChg>
        <pc:cxnChg chg="add del mod">
          <ac:chgData name="Lucie Fontaine" userId="a0fee32cf494988a" providerId="LiveId" clId="{6B8F833F-4392-4C15-9636-8847594F98C2}" dt="2025-09-09T13:50:06.860" v="2392" actId="478"/>
          <ac:cxnSpMkLst>
            <pc:docMk/>
            <pc:sldMk cId="221525498" sldId="266"/>
            <ac:cxnSpMk id="33" creationId="{6D5C5432-B10B-80FE-1CEE-38A4DE2435AC}"/>
          </ac:cxnSpMkLst>
        </pc:cxnChg>
        <pc:cxnChg chg="add mod">
          <ac:chgData name="Lucie Fontaine" userId="a0fee32cf494988a" providerId="LiveId" clId="{6B8F833F-4392-4C15-9636-8847594F98C2}" dt="2025-09-09T13:50:02.312" v="2391" actId="1036"/>
          <ac:cxnSpMkLst>
            <pc:docMk/>
            <pc:sldMk cId="221525498" sldId="266"/>
            <ac:cxnSpMk id="35" creationId="{601AC4EC-E092-D080-8923-BBF90276D6E5}"/>
          </ac:cxnSpMkLst>
        </pc:cxnChg>
      </pc:sldChg>
      <pc:sldMasterChg chg="modSp modSldLayout">
        <pc:chgData name="Lucie Fontaine" userId="a0fee32cf494988a" providerId="LiveId" clId="{6B8F833F-4392-4C15-9636-8847594F98C2}" dt="2025-09-03T08:25:26.572" v="51"/>
        <pc:sldMasterMkLst>
          <pc:docMk/>
          <pc:sldMasterMk cId="1925911923" sldId="2147483648"/>
        </pc:sldMasterMkLst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2390375719" sldId="2147483649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615935560" sldId="2147483651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012342781" sldId="2147483652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113551659" sldId="2147483653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2708952452" sldId="2147483656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561515688" sldId="2147483657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2447371175" sldId="2147483659"/>
          </pc:sldLayoutMkLst>
        </pc:sldLayoutChg>
      </pc:sldMasterChg>
      <pc:sldMasterChg chg="modSp modSldLayout">
        <pc:chgData name="Lucie Fontaine" userId="a0fee32cf494988a" providerId="LiveId" clId="{6B8F833F-4392-4C15-9636-8847594F98C2}" dt="2025-09-03T08:24:23.971" v="48"/>
        <pc:sldMasterMkLst>
          <pc:docMk/>
          <pc:sldMasterMk cId="778361966" sldId="2147483660"/>
        </pc:sldMasterMkLst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2370316619" sldId="2147483661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883282244" sldId="2147483663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2190048379" sldId="2147483664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4057090803" sldId="2147483665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998020069" sldId="2147483668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4130602882" sldId="2147483669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1723291025" sldId="2147483671"/>
          </pc:sldLayoutMkLst>
        </pc:sldLayoutChg>
      </pc:sldMasterChg>
    </pc:docChg>
  </pc:docChgLst>
  <pc:docChgLst>
    <pc:chgData name="Utilisateur" userId="IQRR8DH+XMxne7abbYsBEaS9vgUI33S+gkjG4Diy470=" providerId="None" clId="Web-{85AE8091-8102-4D07-A91C-209ECB8754EA}"/>
    <pc:docChg chg="modSld">
      <pc:chgData name="Utilisateur" userId="IQRR8DH+XMxne7abbYsBEaS9vgUI33S+gkjG4Diy470=" providerId="None" clId="Web-{85AE8091-8102-4D07-A91C-209ECB8754EA}" dt="2025-09-10T14:15:35.425" v="168" actId="1076"/>
      <pc:docMkLst>
        <pc:docMk/>
      </pc:docMkLst>
      <pc:sldChg chg="modSp">
        <pc:chgData name="Utilisateur" userId="IQRR8DH+XMxne7abbYsBEaS9vgUI33S+gkjG4Diy470=" providerId="None" clId="Web-{85AE8091-8102-4D07-A91C-209ECB8754EA}" dt="2025-09-10T14:15:35.425" v="168" actId="1076"/>
        <pc:sldMkLst>
          <pc:docMk/>
          <pc:sldMk cId="1960177112" sldId="265"/>
        </pc:sldMkLst>
        <pc:spChg chg="mod">
          <ac:chgData name="Utilisateur" userId="IQRR8DH+XMxne7abbYsBEaS9vgUI33S+gkjG4Diy470=" providerId="None" clId="Web-{85AE8091-8102-4D07-A91C-209ECB8754EA}" dt="2025-09-10T14:14:01.862" v="144" actId="1076"/>
          <ac:spMkLst>
            <pc:docMk/>
            <pc:sldMk cId="1960177112" sldId="265"/>
            <ac:spMk id="2" creationId="{4E45992B-7FF1-C49C-2DDB-7EA78BE1F375}"/>
          </ac:spMkLst>
        </pc:spChg>
        <pc:spChg chg="mod">
          <ac:chgData name="Utilisateur" userId="IQRR8DH+XMxne7abbYsBEaS9vgUI33S+gkjG4Diy470=" providerId="None" clId="Web-{85AE8091-8102-4D07-A91C-209ECB8754EA}" dt="2025-09-10T14:14:01.941" v="145" actId="1076"/>
          <ac:spMkLst>
            <pc:docMk/>
            <pc:sldMk cId="1960177112" sldId="265"/>
            <ac:spMk id="3" creationId="{511F4157-E0EA-0706-25BC-4DA3CA702AEA}"/>
          </ac:spMkLst>
        </pc:spChg>
        <pc:spChg chg="mod">
          <ac:chgData name="Utilisateur" userId="IQRR8DH+XMxne7abbYsBEaS9vgUI33S+gkjG4Diy470=" providerId="None" clId="Web-{85AE8091-8102-4D07-A91C-209ECB8754EA}" dt="2025-09-10T14:14:02.159" v="148" actId="1076"/>
          <ac:spMkLst>
            <pc:docMk/>
            <pc:sldMk cId="1960177112" sldId="265"/>
            <ac:spMk id="11" creationId="{5C48E689-8E17-8372-6F8E-4B1D6EB862A5}"/>
          </ac:spMkLst>
        </pc:spChg>
        <pc:spChg chg="mod">
          <ac:chgData name="Utilisateur" userId="IQRR8DH+XMxne7abbYsBEaS9vgUI33S+gkjG4Diy470=" providerId="None" clId="Web-{85AE8091-8102-4D07-A91C-209ECB8754EA}" dt="2025-09-10T14:14:17.769" v="156" actId="1076"/>
          <ac:spMkLst>
            <pc:docMk/>
            <pc:sldMk cId="1960177112" sldId="265"/>
            <ac:spMk id="12" creationId="{A680063C-18C5-6FE8-AD89-4CF5CDF493CC}"/>
          </ac:spMkLst>
        </pc:spChg>
        <pc:spChg chg="mod">
          <ac:chgData name="Utilisateur" userId="IQRR8DH+XMxne7abbYsBEaS9vgUI33S+gkjG4Diy470=" providerId="None" clId="Web-{85AE8091-8102-4D07-A91C-209ECB8754EA}" dt="2025-09-10T14:13:45.519" v="124" actId="1076"/>
          <ac:spMkLst>
            <pc:docMk/>
            <pc:sldMk cId="1960177112" sldId="265"/>
            <ac:spMk id="18" creationId="{A3CB5E02-23E9-C3FF-F5AA-F9FFA89D0B60}"/>
          </ac:spMkLst>
        </pc:spChg>
        <pc:spChg chg="mod">
          <ac:chgData name="Utilisateur" userId="IQRR8DH+XMxne7abbYsBEaS9vgUI33S+gkjG4Diy470=" providerId="None" clId="Web-{85AE8091-8102-4D07-A91C-209ECB8754EA}" dt="2025-09-10T14:14:02.237" v="149" actId="1076"/>
          <ac:spMkLst>
            <pc:docMk/>
            <pc:sldMk cId="1960177112" sldId="265"/>
            <ac:spMk id="19" creationId="{486277FE-5F46-33C5-0732-CBECE9E61CA4}"/>
          </ac:spMkLst>
        </pc:spChg>
        <pc:spChg chg="mod">
          <ac:chgData name="Utilisateur" userId="IQRR8DH+XMxne7abbYsBEaS9vgUI33S+gkjG4Diy470=" providerId="None" clId="Web-{85AE8091-8102-4D07-A91C-209ECB8754EA}" dt="2025-09-10T14:15:05.300" v="165" actId="1076"/>
          <ac:spMkLst>
            <pc:docMk/>
            <pc:sldMk cId="1960177112" sldId="265"/>
            <ac:spMk id="36" creationId="{79CB547C-1E55-3CF1-E562-2821BAA9475E}"/>
          </ac:spMkLst>
        </pc:spChg>
        <pc:spChg chg="mod">
          <ac:chgData name="Utilisateur" userId="IQRR8DH+XMxne7abbYsBEaS9vgUI33S+gkjG4Diy470=" providerId="None" clId="Web-{85AE8091-8102-4D07-A91C-209ECB8754EA}" dt="2025-09-10T14:13:46.815" v="139" actId="1076"/>
          <ac:spMkLst>
            <pc:docMk/>
            <pc:sldMk cId="1960177112" sldId="265"/>
            <ac:spMk id="42" creationId="{78EE7C8D-129D-D5A4-FC9A-6B3EE0694A5B}"/>
          </ac:spMkLst>
        </pc:spChg>
        <pc:spChg chg="mod">
          <ac:chgData name="Utilisateur" userId="IQRR8DH+XMxne7abbYsBEaS9vgUI33S+gkjG4Diy470=" providerId="None" clId="Web-{85AE8091-8102-4D07-A91C-209ECB8754EA}" dt="2025-09-10T14:14:02.456" v="152" actId="1076"/>
          <ac:spMkLst>
            <pc:docMk/>
            <pc:sldMk cId="1960177112" sldId="265"/>
            <ac:spMk id="43" creationId="{B660BE9F-5316-1BA7-9DA9-D5A615592FD8}"/>
          </ac:spMkLst>
        </pc:spChg>
        <pc:spChg chg="mod">
          <ac:chgData name="Utilisateur" userId="IQRR8DH+XMxne7abbYsBEaS9vgUI33S+gkjG4Diy470=" providerId="None" clId="Web-{85AE8091-8102-4D07-A91C-209ECB8754EA}" dt="2025-09-10T14:13:46.972" v="140" actId="1076"/>
          <ac:spMkLst>
            <pc:docMk/>
            <pc:sldMk cId="1960177112" sldId="265"/>
            <ac:spMk id="44" creationId="{6D0868D1-F762-EFF9-9027-9E17443A27C9}"/>
          </ac:spMkLst>
        </pc:spChg>
        <pc:spChg chg="mod">
          <ac:chgData name="Utilisateur" userId="IQRR8DH+XMxne7abbYsBEaS9vgUI33S+gkjG4Diy470=" providerId="None" clId="Web-{85AE8091-8102-4D07-A91C-209ECB8754EA}" dt="2025-09-10T14:13:47.050" v="141" actId="1076"/>
          <ac:spMkLst>
            <pc:docMk/>
            <pc:sldMk cId="1960177112" sldId="265"/>
            <ac:spMk id="45" creationId="{86E5E303-F3F4-0813-CC2B-B300C0A645DB}"/>
          </ac:spMkLst>
        </pc:spChg>
        <pc:spChg chg="mod">
          <ac:chgData name="Utilisateur" userId="IQRR8DH+XMxne7abbYsBEaS9vgUI33S+gkjG4Diy470=" providerId="None" clId="Web-{85AE8091-8102-4D07-A91C-209ECB8754EA}" dt="2025-09-10T14:14:02.550" v="153" actId="1076"/>
          <ac:spMkLst>
            <pc:docMk/>
            <pc:sldMk cId="1960177112" sldId="265"/>
            <ac:spMk id="48" creationId="{714BFCFC-9B60-D8CA-096C-4EEEEF257D43}"/>
          </ac:spMkLst>
        </pc:spChg>
        <pc:spChg chg="mod">
          <ac:chgData name="Utilisateur" userId="IQRR8DH+XMxne7abbYsBEaS9vgUI33S+gkjG4Diy470=" providerId="None" clId="Web-{85AE8091-8102-4D07-A91C-209ECB8754EA}" dt="2025-09-10T14:13:45.597" v="125" actId="1076"/>
          <ac:spMkLst>
            <pc:docMk/>
            <pc:sldMk cId="1960177112" sldId="265"/>
            <ac:spMk id="58" creationId="{2724CB93-A826-FF64-4027-DAEBA9946D40}"/>
          </ac:spMkLst>
        </pc:spChg>
        <pc:spChg chg="mod">
          <ac:chgData name="Utilisateur" userId="IQRR8DH+XMxne7abbYsBEaS9vgUI33S+gkjG4Diy470=" providerId="None" clId="Web-{85AE8091-8102-4D07-A91C-209ECB8754EA}" dt="2025-09-10T14:13:45.675" v="126" actId="1076"/>
          <ac:spMkLst>
            <pc:docMk/>
            <pc:sldMk cId="1960177112" sldId="265"/>
            <ac:spMk id="60" creationId="{0F41F3AC-A6C9-B9B7-19FC-023008BC3BDF}"/>
          </ac:spMkLst>
        </pc:spChg>
        <pc:spChg chg="mod">
          <ac:chgData name="Utilisateur" userId="IQRR8DH+XMxne7abbYsBEaS9vgUI33S+gkjG4Diy470=" providerId="None" clId="Web-{85AE8091-8102-4D07-A91C-209ECB8754EA}" dt="2025-09-10T14:13:45.784" v="127" actId="1076"/>
          <ac:spMkLst>
            <pc:docMk/>
            <pc:sldMk cId="1960177112" sldId="265"/>
            <ac:spMk id="61" creationId="{03491A86-4393-8AF7-544E-B5FBB5184508}"/>
          </ac:spMkLst>
        </pc:spChg>
        <pc:spChg chg="mod">
          <ac:chgData name="Utilisateur" userId="IQRR8DH+XMxne7abbYsBEaS9vgUI33S+gkjG4Diy470=" providerId="None" clId="Web-{85AE8091-8102-4D07-A91C-209ECB8754EA}" dt="2025-09-10T14:13:46.034" v="130" actId="1076"/>
          <ac:spMkLst>
            <pc:docMk/>
            <pc:sldMk cId="1960177112" sldId="265"/>
            <ac:spMk id="64" creationId="{5B16CF3D-44EC-A8BB-85B7-4E99D13661B6}"/>
          </ac:spMkLst>
        </pc:spChg>
        <pc:spChg chg="mod">
          <ac:chgData name="Utilisateur" userId="IQRR8DH+XMxne7abbYsBEaS9vgUI33S+gkjG4Diy470=" providerId="None" clId="Web-{85AE8091-8102-4D07-A91C-209ECB8754EA}" dt="2025-09-10T14:13:46.144" v="131" actId="1076"/>
          <ac:spMkLst>
            <pc:docMk/>
            <pc:sldMk cId="1960177112" sldId="265"/>
            <ac:spMk id="65" creationId="{8790E206-61E0-17EA-58DC-FE8D71F507DF}"/>
          </ac:spMkLst>
        </pc:spChg>
        <pc:spChg chg="mod">
          <ac:chgData name="Utilisateur" userId="IQRR8DH+XMxne7abbYsBEaS9vgUI33S+gkjG4Diy470=" providerId="None" clId="Web-{85AE8091-8102-4D07-A91C-209ECB8754EA}" dt="2025-09-10T14:13:46.378" v="134" actId="1076"/>
          <ac:spMkLst>
            <pc:docMk/>
            <pc:sldMk cId="1960177112" sldId="265"/>
            <ac:spMk id="68" creationId="{EC5AC1EC-F4A1-A7B2-C33B-562BF2C988D7}"/>
          </ac:spMkLst>
        </pc:spChg>
        <pc:spChg chg="mod">
          <ac:chgData name="Utilisateur" userId="IQRR8DH+XMxne7abbYsBEaS9vgUI33S+gkjG4Diy470=" providerId="None" clId="Web-{85AE8091-8102-4D07-A91C-209ECB8754EA}" dt="2025-09-10T14:13:46.456" v="135" actId="1076"/>
          <ac:spMkLst>
            <pc:docMk/>
            <pc:sldMk cId="1960177112" sldId="265"/>
            <ac:spMk id="69" creationId="{F1B75818-8A1E-079D-27FC-16C02C63B0BC}"/>
          </ac:spMkLst>
        </pc:spChg>
        <pc:spChg chg="mod">
          <ac:chgData name="Utilisateur" userId="IQRR8DH+XMxne7abbYsBEaS9vgUI33S+gkjG4Diy470=" providerId="None" clId="Web-{85AE8091-8102-4D07-A91C-209ECB8754EA}" dt="2025-09-10T14:13:46.550" v="136" actId="1076"/>
          <ac:spMkLst>
            <pc:docMk/>
            <pc:sldMk cId="1960177112" sldId="265"/>
            <ac:spMk id="74" creationId="{736EB709-0945-CC47-7557-5B0FBD8FF0F7}"/>
          </ac:spMkLst>
        </pc:spChg>
        <pc:cxnChg chg="mod">
          <ac:chgData name="Utilisateur" userId="IQRR8DH+XMxne7abbYsBEaS9vgUI33S+gkjG4Diy470=" providerId="None" clId="Web-{85AE8091-8102-4D07-A91C-209ECB8754EA}" dt="2025-09-10T14:14:02.003" v="146" actId="1076"/>
          <ac:cxnSpMkLst>
            <pc:docMk/>
            <pc:sldMk cId="1960177112" sldId="265"/>
            <ac:cxnSpMk id="9" creationId="{DB235F7D-EE51-03F8-DBA6-8400E565D8DC}"/>
          </ac:cxnSpMkLst>
        </pc:cxnChg>
        <pc:cxnChg chg="mod">
          <ac:chgData name="Utilisateur" userId="IQRR8DH+XMxne7abbYsBEaS9vgUI33S+gkjG4Diy470=" providerId="None" clId="Web-{85AE8091-8102-4D07-A91C-209ECB8754EA}" dt="2025-09-10T14:15:25.113" v="167" actId="1076"/>
          <ac:cxnSpMkLst>
            <pc:docMk/>
            <pc:sldMk cId="1960177112" sldId="265"/>
            <ac:cxnSpMk id="10" creationId="{9F1F6D45-F5AF-B8E9-5771-3504BAC29764}"/>
          </ac:cxnSpMkLst>
        </pc:cxnChg>
        <pc:cxnChg chg="mod">
          <ac:chgData name="Utilisateur" userId="IQRR8DH+XMxne7abbYsBEaS9vgUI33S+gkjG4Diy470=" providerId="None" clId="Web-{85AE8091-8102-4D07-A91C-209ECB8754EA}" dt="2025-09-10T14:14:51.347" v="162" actId="1076"/>
          <ac:cxnSpMkLst>
            <pc:docMk/>
            <pc:sldMk cId="1960177112" sldId="265"/>
            <ac:cxnSpMk id="17" creationId="{C0D024BC-DC71-E88F-1DA1-F3B5BEAC4E26}"/>
          </ac:cxnSpMkLst>
        </pc:cxnChg>
        <pc:cxnChg chg="mod">
          <ac:chgData name="Utilisateur" userId="IQRR8DH+XMxne7abbYsBEaS9vgUI33S+gkjG4Diy470=" providerId="None" clId="Web-{85AE8091-8102-4D07-A91C-209ECB8754EA}" dt="2025-09-10T14:14:02.316" v="150" actId="1076"/>
          <ac:cxnSpMkLst>
            <pc:docMk/>
            <pc:sldMk cId="1960177112" sldId="265"/>
            <ac:cxnSpMk id="20" creationId="{9CEA6378-6A7C-4121-0595-8EF1A8097AB5}"/>
          </ac:cxnSpMkLst>
        </pc:cxnChg>
        <pc:cxnChg chg="mod">
          <ac:chgData name="Utilisateur" userId="IQRR8DH+XMxne7abbYsBEaS9vgUI33S+gkjG4Diy470=" providerId="None" clId="Web-{85AE8091-8102-4D07-A91C-209ECB8754EA}" dt="2025-09-10T14:14:02.378" v="151" actId="1076"/>
          <ac:cxnSpMkLst>
            <pc:docMk/>
            <pc:sldMk cId="1960177112" sldId="265"/>
            <ac:cxnSpMk id="21" creationId="{A0F2892A-CF75-80EC-944C-AA77BF5AE691}"/>
          </ac:cxnSpMkLst>
        </pc:cxnChg>
        <pc:cxnChg chg="mod">
          <ac:chgData name="Utilisateur" userId="IQRR8DH+XMxne7abbYsBEaS9vgUI33S+gkjG4Diy470=" providerId="None" clId="Web-{85AE8091-8102-4D07-A91C-209ECB8754EA}" dt="2025-09-10T14:15:05.300" v="165" actId="1076"/>
          <ac:cxnSpMkLst>
            <pc:docMk/>
            <pc:sldMk cId="1960177112" sldId="265"/>
            <ac:cxnSpMk id="39" creationId="{C3D386AC-05C0-91AA-5F5B-2E38804ADC78}"/>
          </ac:cxnSpMkLst>
        </pc:cxnChg>
        <pc:cxnChg chg="mod">
          <ac:chgData name="Utilisateur" userId="IQRR8DH+XMxne7abbYsBEaS9vgUI33S+gkjG4Diy470=" providerId="None" clId="Web-{85AE8091-8102-4D07-A91C-209ECB8754EA}" dt="2025-09-10T14:15:35.425" v="168" actId="1076"/>
          <ac:cxnSpMkLst>
            <pc:docMk/>
            <pc:sldMk cId="1960177112" sldId="265"/>
            <ac:cxnSpMk id="40" creationId="{40FEE652-EC87-0117-74A2-2F18B2E6B7CA}"/>
          </ac:cxnSpMkLst>
        </pc:cxnChg>
        <pc:cxnChg chg="mod">
          <ac:chgData name="Utilisateur" userId="IQRR8DH+XMxne7abbYsBEaS9vgUI33S+gkjG4Diy470=" providerId="None" clId="Web-{85AE8091-8102-4D07-A91C-209ECB8754EA}" dt="2025-09-10T14:13:47.128" v="142" actId="1076"/>
          <ac:cxnSpMkLst>
            <pc:docMk/>
            <pc:sldMk cId="1960177112" sldId="265"/>
            <ac:cxnSpMk id="46" creationId="{B3C7A282-18B3-FAB0-13F0-FA50BDEE4805}"/>
          </ac:cxnSpMkLst>
        </pc:cxnChg>
        <pc:cxnChg chg="mod">
          <ac:chgData name="Utilisateur" userId="IQRR8DH+XMxne7abbYsBEaS9vgUI33S+gkjG4Diy470=" providerId="None" clId="Web-{85AE8091-8102-4D07-A91C-209ECB8754EA}" dt="2025-09-10T14:13:47.206" v="143" actId="1076"/>
          <ac:cxnSpMkLst>
            <pc:docMk/>
            <pc:sldMk cId="1960177112" sldId="265"/>
            <ac:cxnSpMk id="47" creationId="{C5C032CD-AE95-61D4-5F72-8D720E5AA0D4}"/>
          </ac:cxnSpMkLst>
        </pc:cxnChg>
        <pc:cxnChg chg="mod">
          <ac:chgData name="Utilisateur" userId="IQRR8DH+XMxne7abbYsBEaS9vgUI33S+gkjG4Diy470=" providerId="None" clId="Web-{85AE8091-8102-4D07-A91C-209ECB8754EA}" dt="2025-09-10T14:14:02.628" v="154" actId="1076"/>
          <ac:cxnSpMkLst>
            <pc:docMk/>
            <pc:sldMk cId="1960177112" sldId="265"/>
            <ac:cxnSpMk id="49" creationId="{1306BF79-06CF-8FE6-E1D4-BF2B94CBB88F}"/>
          </ac:cxnSpMkLst>
        </pc:cxnChg>
        <pc:cxnChg chg="mod">
          <ac:chgData name="Utilisateur" userId="IQRR8DH+XMxne7abbYsBEaS9vgUI33S+gkjG4Diy470=" providerId="None" clId="Web-{85AE8091-8102-4D07-A91C-209ECB8754EA}" dt="2025-09-10T14:14:02.691" v="155" actId="1076"/>
          <ac:cxnSpMkLst>
            <pc:docMk/>
            <pc:sldMk cId="1960177112" sldId="265"/>
            <ac:cxnSpMk id="50" creationId="{F89EBE78-CF22-91F8-08E4-3E1E4F09C979}"/>
          </ac:cxnSpMkLst>
        </pc:cxnChg>
        <pc:cxnChg chg="mod">
          <ac:chgData name="Utilisateur" userId="IQRR8DH+XMxne7abbYsBEaS9vgUI33S+gkjG4Diy470=" providerId="None" clId="Web-{85AE8091-8102-4D07-A91C-209ECB8754EA}" dt="2025-09-10T14:13:46.815" v="139" actId="1076"/>
          <ac:cxnSpMkLst>
            <pc:docMk/>
            <pc:sldMk cId="1960177112" sldId="265"/>
            <ac:cxnSpMk id="59" creationId="{2C99A764-F972-F097-6F06-23FC25B767A0}"/>
          </ac:cxnSpMkLst>
        </pc:cxnChg>
        <pc:cxnChg chg="mod">
          <ac:chgData name="Utilisateur" userId="IQRR8DH+XMxne7abbYsBEaS9vgUI33S+gkjG4Diy470=" providerId="None" clId="Web-{85AE8091-8102-4D07-A91C-209ECB8754EA}" dt="2025-09-10T14:13:45.878" v="128" actId="1076"/>
          <ac:cxnSpMkLst>
            <pc:docMk/>
            <pc:sldMk cId="1960177112" sldId="265"/>
            <ac:cxnSpMk id="62" creationId="{C393A463-1CED-E066-23D1-CB08764AEAA0}"/>
          </ac:cxnSpMkLst>
        </pc:cxnChg>
        <pc:cxnChg chg="mod">
          <ac:chgData name="Utilisateur" userId="IQRR8DH+XMxne7abbYsBEaS9vgUI33S+gkjG4Diy470=" providerId="None" clId="Web-{85AE8091-8102-4D07-A91C-209ECB8754EA}" dt="2025-09-10T14:13:45.956" v="129" actId="1076"/>
          <ac:cxnSpMkLst>
            <pc:docMk/>
            <pc:sldMk cId="1960177112" sldId="265"/>
            <ac:cxnSpMk id="63" creationId="{07EDFBD1-7B0E-C022-BB00-AE2A3FB8B48E}"/>
          </ac:cxnSpMkLst>
        </pc:cxnChg>
        <pc:cxnChg chg="mod">
          <ac:chgData name="Utilisateur" userId="IQRR8DH+XMxne7abbYsBEaS9vgUI33S+gkjG4Diy470=" providerId="None" clId="Web-{85AE8091-8102-4D07-A91C-209ECB8754EA}" dt="2025-09-10T14:13:46.206" v="132" actId="1076"/>
          <ac:cxnSpMkLst>
            <pc:docMk/>
            <pc:sldMk cId="1960177112" sldId="265"/>
            <ac:cxnSpMk id="66" creationId="{146047E0-F771-5F27-47D3-D5EDB0BBA8B1}"/>
          </ac:cxnSpMkLst>
        </pc:cxnChg>
        <pc:cxnChg chg="mod">
          <ac:chgData name="Utilisateur" userId="IQRR8DH+XMxne7abbYsBEaS9vgUI33S+gkjG4Diy470=" providerId="None" clId="Web-{85AE8091-8102-4D07-A91C-209ECB8754EA}" dt="2025-09-10T14:13:46.284" v="133" actId="1076"/>
          <ac:cxnSpMkLst>
            <pc:docMk/>
            <pc:sldMk cId="1960177112" sldId="265"/>
            <ac:cxnSpMk id="67" creationId="{3F8EFE99-5763-D9DB-346A-81D627091353}"/>
          </ac:cxnSpMkLst>
        </pc:cxnChg>
        <pc:cxnChg chg="mod">
          <ac:chgData name="Utilisateur" userId="IQRR8DH+XMxne7abbYsBEaS9vgUI33S+gkjG4Diy470=" providerId="None" clId="Web-{85AE8091-8102-4D07-A91C-209ECB8754EA}" dt="2025-09-10T14:13:46.628" v="137" actId="1076"/>
          <ac:cxnSpMkLst>
            <pc:docMk/>
            <pc:sldMk cId="1960177112" sldId="265"/>
            <ac:cxnSpMk id="75" creationId="{05A931A6-E087-EA83-2644-698B6799274C}"/>
          </ac:cxnSpMkLst>
        </pc:cxnChg>
        <pc:cxnChg chg="mod">
          <ac:chgData name="Utilisateur" userId="IQRR8DH+XMxne7abbYsBEaS9vgUI33S+gkjG4Diy470=" providerId="None" clId="Web-{85AE8091-8102-4D07-A91C-209ECB8754EA}" dt="2025-09-10T14:13:46.690" v="138" actId="1076"/>
          <ac:cxnSpMkLst>
            <pc:docMk/>
            <pc:sldMk cId="1960177112" sldId="265"/>
            <ac:cxnSpMk id="76" creationId="{5A46AF48-77F7-8A40-63F0-A8A236F16E60}"/>
          </ac:cxnSpMkLst>
        </pc:cxnChg>
      </pc:sldChg>
    </pc:docChg>
  </pc:docChgLst>
  <pc:docChgLst>
    <pc:chgData name="Utilisateur" userId="IQRR8DH+XMxne7abbYsBEaS9vgUI33S+gkjG4Diy470=" providerId="None" clId="Web-{B251AC60-E6B0-44C5-A0C0-0C06A9CC6AA3}"/>
    <pc:docChg chg="modSld">
      <pc:chgData name="Utilisateur" userId="IQRR8DH+XMxne7abbYsBEaS9vgUI33S+gkjG4Diy470=" providerId="None" clId="Web-{B251AC60-E6B0-44C5-A0C0-0C06A9CC6AA3}" dt="2025-09-10T14:18:38.470" v="72" actId="1076"/>
      <pc:docMkLst>
        <pc:docMk/>
      </pc:docMkLst>
      <pc:sldChg chg="addSp delSp modSp">
        <pc:chgData name="Utilisateur" userId="IQRR8DH+XMxne7abbYsBEaS9vgUI33S+gkjG4Diy470=" providerId="None" clId="Web-{B251AC60-E6B0-44C5-A0C0-0C06A9CC6AA3}" dt="2025-09-10T14:18:38.470" v="72" actId="1076"/>
        <pc:sldMkLst>
          <pc:docMk/>
          <pc:sldMk cId="1960177112" sldId="265"/>
        </pc:sldMkLst>
        <pc:spChg chg="mod">
          <ac:chgData name="Utilisateur" userId="IQRR8DH+XMxne7abbYsBEaS9vgUI33S+gkjG4Diy470=" providerId="None" clId="Web-{B251AC60-E6B0-44C5-A0C0-0C06A9CC6AA3}" dt="2025-09-10T14:18:38.001" v="62" actId="1076"/>
          <ac:spMkLst>
            <pc:docMk/>
            <pc:sldMk cId="1960177112" sldId="265"/>
            <ac:spMk id="2" creationId="{4E45992B-7FF1-C49C-2DDB-7EA78BE1F375}"/>
          </ac:spMkLst>
        </pc:spChg>
        <pc:spChg chg="mod">
          <ac:chgData name="Utilisateur" userId="IQRR8DH+XMxne7abbYsBEaS9vgUI33S+gkjG4Diy470=" providerId="None" clId="Web-{B251AC60-E6B0-44C5-A0C0-0C06A9CC6AA3}" dt="2025-09-10T14:18:38.048" v="63" actId="1076"/>
          <ac:spMkLst>
            <pc:docMk/>
            <pc:sldMk cId="1960177112" sldId="265"/>
            <ac:spMk id="3" creationId="{511F4157-E0EA-0706-25BC-4DA3CA702AEA}"/>
          </ac:spMkLst>
        </pc:spChg>
        <pc:spChg chg="mod">
          <ac:chgData name="Utilisateur" userId="IQRR8DH+XMxne7abbYsBEaS9vgUI33S+gkjG4Diy470=" providerId="None" clId="Web-{B251AC60-E6B0-44C5-A0C0-0C06A9CC6AA3}" dt="2025-09-10T14:18:38.142" v="65" actId="1076"/>
          <ac:spMkLst>
            <pc:docMk/>
            <pc:sldMk cId="1960177112" sldId="265"/>
            <ac:spMk id="11" creationId="{5C48E689-8E17-8372-6F8E-4B1D6EB862A5}"/>
          </ac:spMkLst>
        </pc:spChg>
        <pc:spChg chg="mod">
          <ac:chgData name="Utilisateur" userId="IQRR8DH+XMxne7abbYsBEaS9vgUI33S+gkjG4Diy470=" providerId="None" clId="Web-{B251AC60-E6B0-44C5-A0C0-0C06A9CC6AA3}" dt="2025-09-10T14:17:38.030" v="40" actId="20577"/>
          <ac:spMkLst>
            <pc:docMk/>
            <pc:sldMk cId="1960177112" sldId="265"/>
            <ac:spMk id="12" creationId="{A680063C-18C5-6FE8-AD89-4CF5CDF493CC}"/>
          </ac:spMkLst>
        </pc:spChg>
        <pc:spChg chg="mod">
          <ac:chgData name="Utilisateur" userId="IQRR8DH+XMxne7abbYsBEaS9vgUI33S+gkjG4Diy470=" providerId="None" clId="Web-{B251AC60-E6B0-44C5-A0C0-0C06A9CC6AA3}" dt="2025-09-10T14:18:38.189" v="66" actId="1076"/>
          <ac:spMkLst>
            <pc:docMk/>
            <pc:sldMk cId="1960177112" sldId="265"/>
            <ac:spMk id="19" creationId="{486277FE-5F46-33C5-0732-CBECE9E61CA4}"/>
          </ac:spMkLst>
        </pc:spChg>
        <pc:spChg chg="mod">
          <ac:chgData name="Utilisateur" userId="IQRR8DH+XMxne7abbYsBEaS9vgUI33S+gkjG4Diy470=" providerId="None" clId="Web-{B251AC60-E6B0-44C5-A0C0-0C06A9CC6AA3}" dt="2025-09-10T14:17:44.546" v="51" actId="20577"/>
          <ac:spMkLst>
            <pc:docMk/>
            <pc:sldMk cId="1960177112" sldId="265"/>
            <ac:spMk id="36" creationId="{79CB547C-1E55-3CF1-E562-2821BAA9475E}"/>
          </ac:spMkLst>
        </pc:spChg>
        <pc:spChg chg="mod">
          <ac:chgData name="Utilisateur" userId="IQRR8DH+XMxne7abbYsBEaS9vgUI33S+gkjG4Diy470=" providerId="None" clId="Web-{B251AC60-E6B0-44C5-A0C0-0C06A9CC6AA3}" dt="2025-09-10T14:18:38.329" v="69" actId="1076"/>
          <ac:spMkLst>
            <pc:docMk/>
            <pc:sldMk cId="1960177112" sldId="265"/>
            <ac:spMk id="43" creationId="{B660BE9F-5316-1BA7-9DA9-D5A615592FD8}"/>
          </ac:spMkLst>
        </pc:spChg>
        <pc:spChg chg="mod">
          <ac:chgData name="Utilisateur" userId="IQRR8DH+XMxne7abbYsBEaS9vgUI33S+gkjG4Diy470=" providerId="None" clId="Web-{B251AC60-E6B0-44C5-A0C0-0C06A9CC6AA3}" dt="2025-09-10T14:18:38.376" v="70" actId="1076"/>
          <ac:spMkLst>
            <pc:docMk/>
            <pc:sldMk cId="1960177112" sldId="265"/>
            <ac:spMk id="48" creationId="{714BFCFC-9B60-D8CA-096C-4EEEEF257D43}"/>
          </ac:spMkLst>
        </pc:spChg>
        <pc:cxnChg chg="mod">
          <ac:chgData name="Utilisateur" userId="IQRR8DH+XMxne7abbYsBEaS9vgUI33S+gkjG4Diy470=" providerId="None" clId="Web-{B251AC60-E6B0-44C5-A0C0-0C06A9CC6AA3}" dt="2025-09-10T14:18:38.079" v="64" actId="1076"/>
          <ac:cxnSpMkLst>
            <pc:docMk/>
            <pc:sldMk cId="1960177112" sldId="265"/>
            <ac:cxnSpMk id="9" creationId="{DB235F7D-EE51-03F8-DBA6-8400E565D8DC}"/>
          </ac:cxnSpMkLst>
        </pc:cxnChg>
        <pc:cxnChg chg="del mod">
          <ac:chgData name="Utilisateur" userId="IQRR8DH+XMxne7abbYsBEaS9vgUI33S+gkjG4Diy470=" providerId="None" clId="Web-{B251AC60-E6B0-44C5-A0C0-0C06A9CC6AA3}" dt="2025-09-10T14:18:12.406" v="57"/>
          <ac:cxnSpMkLst>
            <pc:docMk/>
            <pc:sldMk cId="1960177112" sldId="265"/>
            <ac:cxnSpMk id="10" creationId="{9F1F6D45-F5AF-B8E9-5771-3504BAC29764}"/>
          </ac:cxnSpMkLst>
        </pc:cxnChg>
        <pc:cxnChg chg="add mod">
          <ac:chgData name="Utilisateur" userId="IQRR8DH+XMxne7abbYsBEaS9vgUI33S+gkjG4Diy470=" providerId="None" clId="Web-{B251AC60-E6B0-44C5-A0C0-0C06A9CC6AA3}" dt="2025-09-10T14:18:28.329" v="61" actId="1076"/>
          <ac:cxnSpMkLst>
            <pc:docMk/>
            <pc:sldMk cId="1960177112" sldId="265"/>
            <ac:cxnSpMk id="13" creationId="{E4399DC5-2544-C5C6-F0D1-64E48AA581DF}"/>
          </ac:cxnSpMkLst>
        </pc:cxnChg>
        <pc:cxnChg chg="mod">
          <ac:chgData name="Utilisateur" userId="IQRR8DH+XMxne7abbYsBEaS9vgUI33S+gkjG4Diy470=" providerId="None" clId="Web-{B251AC60-E6B0-44C5-A0C0-0C06A9CC6AA3}" dt="2025-09-10T14:18:38.235" v="67" actId="1076"/>
          <ac:cxnSpMkLst>
            <pc:docMk/>
            <pc:sldMk cId="1960177112" sldId="265"/>
            <ac:cxnSpMk id="20" creationId="{9CEA6378-6A7C-4121-0595-8EF1A8097AB5}"/>
          </ac:cxnSpMkLst>
        </pc:cxnChg>
        <pc:cxnChg chg="mod">
          <ac:chgData name="Utilisateur" userId="IQRR8DH+XMxne7abbYsBEaS9vgUI33S+gkjG4Diy470=" providerId="None" clId="Web-{B251AC60-E6B0-44C5-A0C0-0C06A9CC6AA3}" dt="2025-09-10T14:18:38.282" v="68" actId="1076"/>
          <ac:cxnSpMkLst>
            <pc:docMk/>
            <pc:sldMk cId="1960177112" sldId="265"/>
            <ac:cxnSpMk id="21" creationId="{A0F2892A-CF75-80EC-944C-AA77BF5AE691}"/>
          </ac:cxnSpMkLst>
        </pc:cxnChg>
        <pc:cxnChg chg="mod">
          <ac:chgData name="Utilisateur" userId="IQRR8DH+XMxne7abbYsBEaS9vgUI33S+gkjG4Diy470=" providerId="None" clId="Web-{B251AC60-E6B0-44C5-A0C0-0C06A9CC6AA3}" dt="2025-09-10T14:17:56.109" v="53" actId="1076"/>
          <ac:cxnSpMkLst>
            <pc:docMk/>
            <pc:sldMk cId="1960177112" sldId="265"/>
            <ac:cxnSpMk id="40" creationId="{40FEE652-EC87-0117-74A2-2F18B2E6B7CA}"/>
          </ac:cxnSpMkLst>
        </pc:cxnChg>
        <pc:cxnChg chg="mod">
          <ac:chgData name="Utilisateur" userId="IQRR8DH+XMxne7abbYsBEaS9vgUI33S+gkjG4Diy470=" providerId="None" clId="Web-{B251AC60-E6B0-44C5-A0C0-0C06A9CC6AA3}" dt="2025-09-10T14:18:38.423" v="71" actId="1076"/>
          <ac:cxnSpMkLst>
            <pc:docMk/>
            <pc:sldMk cId="1960177112" sldId="265"/>
            <ac:cxnSpMk id="49" creationId="{1306BF79-06CF-8FE6-E1D4-BF2B94CBB88F}"/>
          </ac:cxnSpMkLst>
        </pc:cxnChg>
        <pc:cxnChg chg="mod">
          <ac:chgData name="Utilisateur" userId="IQRR8DH+XMxne7abbYsBEaS9vgUI33S+gkjG4Diy470=" providerId="None" clId="Web-{B251AC60-E6B0-44C5-A0C0-0C06A9CC6AA3}" dt="2025-09-10T14:18:38.470" v="72" actId="1076"/>
          <ac:cxnSpMkLst>
            <pc:docMk/>
            <pc:sldMk cId="1960177112" sldId="265"/>
            <ac:cxnSpMk id="50" creationId="{F89EBE78-CF22-91F8-08E4-3E1E4F09C979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578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5366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68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6816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8081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230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60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4386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7057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4966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3292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9327B9-D1C7-4B6B-A23C-0ECDD6F1B97F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072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A73F4-1566-877E-CFC9-F175642D1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818D1492-5809-AE86-5BDD-D3045515E617}"/>
              </a:ext>
            </a:extLst>
          </p:cNvPr>
          <p:cNvSpPr/>
          <p:nvPr/>
        </p:nvSpPr>
        <p:spPr>
          <a:xfrm>
            <a:off x="3942359" y="178025"/>
            <a:ext cx="2807094" cy="341578"/>
          </a:xfrm>
          <a:prstGeom prst="roundRect">
            <a:avLst>
              <a:gd name="adj" fmla="val 13769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869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Architecture et sculptures,</a:t>
            </a:r>
            <a:br>
              <a:rPr lang="fr-FR" sz="869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869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témoins d’une époque</a:t>
            </a:r>
            <a:endParaRPr lang="fr-FR" sz="869" dirty="0">
              <a:latin typeface="Open Sans"/>
              <a:ea typeface="Open Sans"/>
              <a:cs typeface="Open Sans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77EA477E-8CCD-68FF-78DF-83BF942E8D6A}"/>
              </a:ext>
            </a:extLst>
          </p:cNvPr>
          <p:cNvSpPr/>
          <p:nvPr/>
        </p:nvSpPr>
        <p:spPr>
          <a:xfrm>
            <a:off x="4494785" y="663397"/>
            <a:ext cx="1702240" cy="181511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Get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on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Board</a:t>
            </a:r>
            <a:endParaRPr lang="fr-FR" sz="744" dirty="0">
              <a:latin typeface="Open Sans"/>
              <a:ea typeface="Open Sans"/>
              <a:cs typeface="Open Sans"/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DF951059-04FD-AD88-98C6-C5E11B040002}"/>
              </a:ext>
            </a:extLst>
          </p:cNvPr>
          <p:cNvSpPr/>
          <p:nvPr/>
        </p:nvSpPr>
        <p:spPr>
          <a:xfrm>
            <a:off x="1746153" y="1107059"/>
            <a:ext cx="2064833" cy="64619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K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now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B5B40663-F4E6-AB73-FABC-24609D40FD66}"/>
              </a:ext>
            </a:extLst>
          </p:cNvPr>
          <p:cNvSpPr/>
          <p:nvPr/>
        </p:nvSpPr>
        <p:spPr>
          <a:xfrm>
            <a:off x="4027824" y="1103462"/>
            <a:ext cx="2342215" cy="64619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ant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to know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A51F8385-1A60-CC5E-28A6-C97DA4E1701F}"/>
              </a:ext>
            </a:extLst>
          </p:cNvPr>
          <p:cNvSpPr/>
          <p:nvPr/>
        </p:nvSpPr>
        <p:spPr>
          <a:xfrm>
            <a:off x="6603322" y="1109196"/>
            <a:ext cx="2357663" cy="64619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earnt</a:t>
            </a:r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cxnSp>
        <p:nvCxnSpPr>
          <p:cNvPr id="16" name="Connecteur en angle 176">
            <a:extLst>
              <a:ext uri="{FF2B5EF4-FFF2-40B4-BE49-F238E27FC236}">
                <a16:creationId xmlns:a16="http://schemas.microsoft.com/office/drawing/2014/main" id="{8F0C6EED-E0D3-F75E-A2BC-04163248133C}"/>
              </a:ext>
            </a:extLst>
          </p:cNvPr>
          <p:cNvCxnSpPr>
            <a:cxnSpLocks/>
            <a:stCxn id="8" idx="0"/>
            <a:endCxn id="6" idx="0"/>
          </p:cNvCxnSpPr>
          <p:nvPr/>
        </p:nvCxnSpPr>
        <p:spPr>
          <a:xfrm rot="16200000" flipV="1">
            <a:off x="5279294" y="-1393664"/>
            <a:ext cx="2137" cy="5003584"/>
          </a:xfrm>
          <a:prstGeom prst="bentConnector3">
            <a:avLst>
              <a:gd name="adj1" fmla="val 10797239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E5861374-469A-E0DC-55A6-8BC8C433B6BA}"/>
              </a:ext>
            </a:extLst>
          </p:cNvPr>
          <p:cNvCxnSpPr>
            <a:cxnSpLocks/>
          </p:cNvCxnSpPr>
          <p:nvPr/>
        </p:nvCxnSpPr>
        <p:spPr>
          <a:xfrm>
            <a:off x="5345903" y="844897"/>
            <a:ext cx="0" cy="263272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509AF46C-1CF9-9A6E-0DBF-8E07A13905BF}"/>
              </a:ext>
            </a:extLst>
          </p:cNvPr>
          <p:cNvSpPr/>
          <p:nvPr/>
        </p:nvSpPr>
        <p:spPr>
          <a:xfrm>
            <a:off x="4494785" y="1850801"/>
            <a:ext cx="1702240" cy="181511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learnt</a:t>
            </a:r>
            <a:endParaRPr lang="fr-FR" sz="744" dirty="0">
              <a:latin typeface="Open Sans"/>
              <a:ea typeface="Open Sans"/>
              <a:cs typeface="Open Sans"/>
            </a:endParaRPr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79CB547C-1E55-3CF1-E562-2821BAA9475E}"/>
              </a:ext>
            </a:extLst>
          </p:cNvPr>
          <p:cNvSpPr/>
          <p:nvPr/>
        </p:nvSpPr>
        <p:spPr>
          <a:xfrm>
            <a:off x="1681581" y="2347251"/>
            <a:ext cx="1702240" cy="434913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Know More About Mount Rushmore: </a:t>
            </a:r>
            <a:r>
              <a:rPr lang="fr-FR" sz="7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Tourist</a:t>
            </a: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Attraction</a:t>
            </a:r>
            <a:endParaRPr lang="fr-FR" sz="700" dirty="0">
              <a:latin typeface="Open Sans"/>
              <a:ea typeface="Open Sans"/>
              <a:cs typeface="Open Sans"/>
            </a:endParaRPr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09EF7AAF-CC54-E1A3-5392-48DD4B9F3B3A}"/>
              </a:ext>
            </a:extLst>
          </p:cNvPr>
          <p:cNvSpPr/>
          <p:nvPr/>
        </p:nvSpPr>
        <p:spPr>
          <a:xfrm>
            <a:off x="6764206" y="2347940"/>
            <a:ext cx="1702240" cy="433751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The Truth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Behind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the Stone</a:t>
            </a:r>
            <a:endParaRPr lang="fr-FR" sz="744" dirty="0">
              <a:latin typeface="Open Sans"/>
              <a:ea typeface="Open Sans"/>
              <a:cs typeface="Open Sans"/>
            </a:endParaRP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F3E5DE5D-9816-5FC2-01AE-8A7F7A805445}"/>
              </a:ext>
            </a:extLst>
          </p:cNvPr>
          <p:cNvSpPr/>
          <p:nvPr/>
        </p:nvSpPr>
        <p:spPr>
          <a:xfrm>
            <a:off x="8518620" y="2354147"/>
            <a:ext cx="1702240" cy="425878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Telling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the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Whole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Story</a:t>
            </a:r>
            <a:endParaRPr lang="fr-FR" sz="744" dirty="0">
              <a:latin typeface="Open Sans"/>
              <a:ea typeface="Open Sans"/>
              <a:cs typeface="Open Sans"/>
            </a:endParaRPr>
          </a:p>
        </p:txBody>
      </p:sp>
      <p:cxnSp>
        <p:nvCxnSpPr>
          <p:cNvPr id="39" name="Connecteur en angle 176">
            <a:extLst>
              <a:ext uri="{FF2B5EF4-FFF2-40B4-BE49-F238E27FC236}">
                <a16:creationId xmlns:a16="http://schemas.microsoft.com/office/drawing/2014/main" id="{C3D386AC-05C0-91AA-5F5B-2E38804ADC78}"/>
              </a:ext>
            </a:extLst>
          </p:cNvPr>
          <p:cNvCxnSpPr>
            <a:cxnSpLocks/>
            <a:stCxn id="38" idx="0"/>
            <a:endCxn id="36" idx="0"/>
          </p:cNvCxnSpPr>
          <p:nvPr/>
        </p:nvCxnSpPr>
        <p:spPr>
          <a:xfrm rot="16200000" flipV="1">
            <a:off x="5947773" y="-1067821"/>
            <a:ext cx="6896" cy="6837039"/>
          </a:xfrm>
          <a:prstGeom prst="bentConnector3">
            <a:avLst>
              <a:gd name="adj1" fmla="val 3414965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40FEE652-EC87-0117-74A2-2F18B2E6B7CA}"/>
              </a:ext>
            </a:extLst>
          </p:cNvPr>
          <p:cNvCxnSpPr>
            <a:cxnSpLocks/>
          </p:cNvCxnSpPr>
          <p:nvPr/>
        </p:nvCxnSpPr>
        <p:spPr>
          <a:xfrm>
            <a:off x="5851711" y="2123847"/>
            <a:ext cx="0" cy="230300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4E45992B-7FF1-C49C-2DDB-7EA78BE1F375}"/>
              </a:ext>
            </a:extLst>
          </p:cNvPr>
          <p:cNvSpPr/>
          <p:nvPr/>
        </p:nvSpPr>
        <p:spPr>
          <a:xfrm>
            <a:off x="5044946" y="3113643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1.</a:t>
            </a:r>
            <a:b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511F4157-E0EA-0706-25BC-4DA3CA702AEA}"/>
              </a:ext>
            </a:extLst>
          </p:cNvPr>
          <p:cNvSpPr/>
          <p:nvPr/>
        </p:nvSpPr>
        <p:spPr>
          <a:xfrm>
            <a:off x="6266850" y="3113643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2.</a:t>
            </a:r>
            <a:b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cxnSp>
        <p:nvCxnSpPr>
          <p:cNvPr id="9" name="Connecteur en angle 176">
            <a:extLst>
              <a:ext uri="{FF2B5EF4-FFF2-40B4-BE49-F238E27FC236}">
                <a16:creationId xmlns:a16="http://schemas.microsoft.com/office/drawing/2014/main" id="{DB235F7D-EE51-03F8-DBA6-8400E565D8DC}"/>
              </a:ext>
            </a:extLst>
          </p:cNvPr>
          <p:cNvCxnSpPr>
            <a:cxnSpLocks/>
          </p:cNvCxnSpPr>
          <p:nvPr/>
        </p:nvCxnSpPr>
        <p:spPr>
          <a:xfrm rot="16200000" flipV="1">
            <a:off x="6201308" y="2502690"/>
            <a:ext cx="12700" cy="1221904"/>
          </a:xfrm>
          <a:prstGeom prst="bentConnector3">
            <a:avLst>
              <a:gd name="adj1" fmla="val 1800000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5C48E689-8E17-8372-6F8E-4B1D6EB862A5}"/>
              </a:ext>
            </a:extLst>
          </p:cNvPr>
          <p:cNvSpPr/>
          <p:nvPr/>
        </p:nvSpPr>
        <p:spPr>
          <a:xfrm>
            <a:off x="5044946" y="3842306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486277FE-5F46-33C5-0732-CBECE9E61CA4}"/>
              </a:ext>
            </a:extLst>
          </p:cNvPr>
          <p:cNvSpPr/>
          <p:nvPr/>
        </p:nvSpPr>
        <p:spPr>
          <a:xfrm>
            <a:off x="5037517" y="5083452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9CEA6378-6A7C-4121-0595-8EF1A8097AB5}"/>
              </a:ext>
            </a:extLst>
          </p:cNvPr>
          <p:cNvCxnSpPr>
            <a:cxnSpLocks/>
          </p:cNvCxnSpPr>
          <p:nvPr/>
        </p:nvCxnSpPr>
        <p:spPr>
          <a:xfrm>
            <a:off x="5590356" y="3612049"/>
            <a:ext cx="0" cy="230258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A0F2892A-CF75-80EC-944C-AA77BF5AE691}"/>
              </a:ext>
            </a:extLst>
          </p:cNvPr>
          <p:cNvCxnSpPr>
            <a:cxnSpLocks/>
          </p:cNvCxnSpPr>
          <p:nvPr/>
        </p:nvCxnSpPr>
        <p:spPr>
          <a:xfrm>
            <a:off x="5575499" y="4842177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B660BE9F-5316-1BA7-9DA9-D5A615592FD8}"/>
              </a:ext>
            </a:extLst>
          </p:cNvPr>
          <p:cNvSpPr/>
          <p:nvPr/>
        </p:nvSpPr>
        <p:spPr>
          <a:xfrm>
            <a:off x="6268541" y="3842306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714BFCFC-9B60-D8CA-096C-4EEEEF257D43}"/>
              </a:ext>
            </a:extLst>
          </p:cNvPr>
          <p:cNvSpPr/>
          <p:nvPr/>
        </p:nvSpPr>
        <p:spPr>
          <a:xfrm>
            <a:off x="6261112" y="5083452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3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49" name="Connecteur droit avec flèche 48">
            <a:extLst>
              <a:ext uri="{FF2B5EF4-FFF2-40B4-BE49-F238E27FC236}">
                <a16:creationId xmlns:a16="http://schemas.microsoft.com/office/drawing/2014/main" id="{1306BF79-06CF-8FE6-E1D4-BF2B94CBB88F}"/>
              </a:ext>
            </a:extLst>
          </p:cNvPr>
          <p:cNvCxnSpPr>
            <a:cxnSpLocks/>
          </p:cNvCxnSpPr>
          <p:nvPr/>
        </p:nvCxnSpPr>
        <p:spPr>
          <a:xfrm>
            <a:off x="6813952" y="3612049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F89EBE78-CF22-91F8-08E4-3E1E4F09C979}"/>
              </a:ext>
            </a:extLst>
          </p:cNvPr>
          <p:cNvCxnSpPr>
            <a:cxnSpLocks/>
          </p:cNvCxnSpPr>
          <p:nvPr/>
        </p:nvCxnSpPr>
        <p:spPr>
          <a:xfrm>
            <a:off x="6799094" y="4842177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A3CB5E02-23E9-C3FF-F5AA-F9FFA89D0B60}"/>
              </a:ext>
            </a:extLst>
          </p:cNvPr>
          <p:cNvSpPr/>
          <p:nvPr/>
        </p:nvSpPr>
        <p:spPr>
          <a:xfrm>
            <a:off x="159938" y="3106874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1.</a:t>
            </a:r>
            <a:b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58" name="Rectangle : coins arrondis 57">
            <a:extLst>
              <a:ext uri="{FF2B5EF4-FFF2-40B4-BE49-F238E27FC236}">
                <a16:creationId xmlns:a16="http://schemas.microsoft.com/office/drawing/2014/main" id="{2724CB93-A826-FF64-4027-DAEBA9946D40}"/>
              </a:ext>
            </a:extLst>
          </p:cNvPr>
          <p:cNvSpPr/>
          <p:nvPr/>
        </p:nvSpPr>
        <p:spPr>
          <a:xfrm>
            <a:off x="1381842" y="3106874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2.</a:t>
            </a:r>
            <a:b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cxnSp>
        <p:nvCxnSpPr>
          <p:cNvPr id="59" name="Connecteur en angle 176">
            <a:extLst>
              <a:ext uri="{FF2B5EF4-FFF2-40B4-BE49-F238E27FC236}">
                <a16:creationId xmlns:a16="http://schemas.microsoft.com/office/drawing/2014/main" id="{2C99A764-F972-F097-6F06-23FC25B767A0}"/>
              </a:ext>
            </a:extLst>
          </p:cNvPr>
          <p:cNvCxnSpPr>
            <a:cxnSpLocks/>
            <a:stCxn id="42" idx="0"/>
            <a:endCxn id="18" idx="0"/>
          </p:cNvCxnSpPr>
          <p:nvPr/>
        </p:nvCxnSpPr>
        <p:spPr>
          <a:xfrm rot="16200000" flipV="1">
            <a:off x="2522709" y="1289513"/>
            <a:ext cx="6350" cy="3641072"/>
          </a:xfrm>
          <a:prstGeom prst="bentConnector3">
            <a:avLst>
              <a:gd name="adj1" fmla="val 3700000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le : coins arrondis 59">
            <a:extLst>
              <a:ext uri="{FF2B5EF4-FFF2-40B4-BE49-F238E27FC236}">
                <a16:creationId xmlns:a16="http://schemas.microsoft.com/office/drawing/2014/main" id="{0F41F3AC-A6C9-B9B7-19FC-023008BC3BDF}"/>
              </a:ext>
            </a:extLst>
          </p:cNvPr>
          <p:cNvSpPr/>
          <p:nvPr/>
        </p:nvSpPr>
        <p:spPr>
          <a:xfrm>
            <a:off x="167367" y="3835538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61" name="Rectangle : coins arrondis 60">
            <a:extLst>
              <a:ext uri="{FF2B5EF4-FFF2-40B4-BE49-F238E27FC236}">
                <a16:creationId xmlns:a16="http://schemas.microsoft.com/office/drawing/2014/main" id="{03491A86-4393-8AF7-544E-B5FBB5184508}"/>
              </a:ext>
            </a:extLst>
          </p:cNvPr>
          <p:cNvSpPr/>
          <p:nvPr/>
        </p:nvSpPr>
        <p:spPr>
          <a:xfrm>
            <a:off x="159938" y="5076683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C393A463-1CED-E066-23D1-CB08764AEAA0}"/>
              </a:ext>
            </a:extLst>
          </p:cNvPr>
          <p:cNvCxnSpPr>
            <a:cxnSpLocks/>
          </p:cNvCxnSpPr>
          <p:nvPr/>
        </p:nvCxnSpPr>
        <p:spPr>
          <a:xfrm>
            <a:off x="705349" y="3605281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avec flèche 62">
            <a:extLst>
              <a:ext uri="{FF2B5EF4-FFF2-40B4-BE49-F238E27FC236}">
                <a16:creationId xmlns:a16="http://schemas.microsoft.com/office/drawing/2014/main" id="{07EDFBD1-7B0E-C022-BB00-AE2A3FB8B48E}"/>
              </a:ext>
            </a:extLst>
          </p:cNvPr>
          <p:cNvCxnSpPr>
            <a:cxnSpLocks/>
          </p:cNvCxnSpPr>
          <p:nvPr/>
        </p:nvCxnSpPr>
        <p:spPr>
          <a:xfrm>
            <a:off x="697920" y="4835408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Rectangle : coins arrondis 63">
            <a:extLst>
              <a:ext uri="{FF2B5EF4-FFF2-40B4-BE49-F238E27FC236}">
                <a16:creationId xmlns:a16="http://schemas.microsoft.com/office/drawing/2014/main" id="{5B16CF3D-44EC-A8BB-85B7-4E99D13661B6}"/>
              </a:ext>
            </a:extLst>
          </p:cNvPr>
          <p:cNvSpPr/>
          <p:nvPr/>
        </p:nvSpPr>
        <p:spPr>
          <a:xfrm>
            <a:off x="1390962" y="3835538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65" name="Rectangle : coins arrondis 64">
            <a:extLst>
              <a:ext uri="{FF2B5EF4-FFF2-40B4-BE49-F238E27FC236}">
                <a16:creationId xmlns:a16="http://schemas.microsoft.com/office/drawing/2014/main" id="{8790E206-61E0-17EA-58DC-FE8D71F507DF}"/>
              </a:ext>
            </a:extLst>
          </p:cNvPr>
          <p:cNvSpPr/>
          <p:nvPr/>
        </p:nvSpPr>
        <p:spPr>
          <a:xfrm>
            <a:off x="1383533" y="5076683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3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66" name="Connecteur droit avec flèche 65">
            <a:extLst>
              <a:ext uri="{FF2B5EF4-FFF2-40B4-BE49-F238E27FC236}">
                <a16:creationId xmlns:a16="http://schemas.microsoft.com/office/drawing/2014/main" id="{146047E0-F771-5F27-47D3-D5EDB0BBA8B1}"/>
              </a:ext>
            </a:extLst>
          </p:cNvPr>
          <p:cNvCxnSpPr>
            <a:cxnSpLocks/>
          </p:cNvCxnSpPr>
          <p:nvPr/>
        </p:nvCxnSpPr>
        <p:spPr>
          <a:xfrm>
            <a:off x="1928944" y="3605281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>
            <a:extLst>
              <a:ext uri="{FF2B5EF4-FFF2-40B4-BE49-F238E27FC236}">
                <a16:creationId xmlns:a16="http://schemas.microsoft.com/office/drawing/2014/main" id="{3F8EFE99-5763-D9DB-346A-81D627091353}"/>
              </a:ext>
            </a:extLst>
          </p:cNvPr>
          <p:cNvCxnSpPr>
            <a:cxnSpLocks/>
          </p:cNvCxnSpPr>
          <p:nvPr/>
        </p:nvCxnSpPr>
        <p:spPr>
          <a:xfrm>
            <a:off x="1921515" y="4835408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Rectangle : coins arrondis 67">
            <a:extLst>
              <a:ext uri="{FF2B5EF4-FFF2-40B4-BE49-F238E27FC236}">
                <a16:creationId xmlns:a16="http://schemas.microsoft.com/office/drawing/2014/main" id="{EC5AC1EC-F4A1-A7B2-C33B-562BF2C988D7}"/>
              </a:ext>
            </a:extLst>
          </p:cNvPr>
          <p:cNvSpPr/>
          <p:nvPr/>
        </p:nvSpPr>
        <p:spPr>
          <a:xfrm>
            <a:off x="2590580" y="3106874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3.</a:t>
            </a:r>
            <a:b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69" name="Rectangle : coins arrondis 68">
            <a:extLst>
              <a:ext uri="{FF2B5EF4-FFF2-40B4-BE49-F238E27FC236}">
                <a16:creationId xmlns:a16="http://schemas.microsoft.com/office/drawing/2014/main" id="{F1B75818-8A1E-079D-27FC-16C02C63B0BC}"/>
              </a:ext>
            </a:extLst>
          </p:cNvPr>
          <p:cNvSpPr/>
          <p:nvPr/>
        </p:nvSpPr>
        <p:spPr>
          <a:xfrm>
            <a:off x="2599700" y="3835538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74" name="Rectangle : coins arrondis 73">
            <a:extLst>
              <a:ext uri="{FF2B5EF4-FFF2-40B4-BE49-F238E27FC236}">
                <a16:creationId xmlns:a16="http://schemas.microsoft.com/office/drawing/2014/main" id="{736EB709-0945-CC47-7557-5B0FBD8FF0F7}"/>
              </a:ext>
            </a:extLst>
          </p:cNvPr>
          <p:cNvSpPr/>
          <p:nvPr/>
        </p:nvSpPr>
        <p:spPr>
          <a:xfrm>
            <a:off x="2592271" y="5076683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3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75" name="Connecteur droit avec flèche 74">
            <a:extLst>
              <a:ext uri="{FF2B5EF4-FFF2-40B4-BE49-F238E27FC236}">
                <a16:creationId xmlns:a16="http://schemas.microsoft.com/office/drawing/2014/main" id="{05A931A6-E087-EA83-2644-698B6799274C}"/>
              </a:ext>
            </a:extLst>
          </p:cNvPr>
          <p:cNvCxnSpPr>
            <a:cxnSpLocks/>
          </p:cNvCxnSpPr>
          <p:nvPr/>
        </p:nvCxnSpPr>
        <p:spPr>
          <a:xfrm>
            <a:off x="3137682" y="3605281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avec flèche 75">
            <a:extLst>
              <a:ext uri="{FF2B5EF4-FFF2-40B4-BE49-F238E27FC236}">
                <a16:creationId xmlns:a16="http://schemas.microsoft.com/office/drawing/2014/main" id="{5A46AF48-77F7-8A40-63F0-A8A236F16E60}"/>
              </a:ext>
            </a:extLst>
          </p:cNvPr>
          <p:cNvCxnSpPr>
            <a:cxnSpLocks/>
          </p:cNvCxnSpPr>
          <p:nvPr/>
        </p:nvCxnSpPr>
        <p:spPr>
          <a:xfrm>
            <a:off x="3130253" y="4835408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680063C-18C5-6FE8-AD89-4CF5CDF493CC}"/>
              </a:ext>
            </a:extLst>
          </p:cNvPr>
          <p:cNvSpPr/>
          <p:nvPr/>
        </p:nvSpPr>
        <p:spPr>
          <a:xfrm>
            <a:off x="5012776" y="2344850"/>
            <a:ext cx="1702240" cy="439713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Know More About Mount Rushmore: </a:t>
            </a:r>
            <a:r>
              <a:rPr lang="fr-FR" sz="7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Why</a:t>
            </a: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7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These</a:t>
            </a: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Four </a:t>
            </a:r>
            <a:r>
              <a:rPr lang="fr-FR" sz="7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Presidents</a:t>
            </a: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?</a:t>
            </a:r>
            <a:endParaRPr lang="fr-FR" sz="1117" dirty="0"/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78EE7C8D-129D-D5A4-FC9A-6B3EE0694A5B}"/>
              </a:ext>
            </a:extLst>
          </p:cNvPr>
          <p:cNvSpPr/>
          <p:nvPr/>
        </p:nvSpPr>
        <p:spPr>
          <a:xfrm>
            <a:off x="3801010" y="3113224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4.</a:t>
            </a:r>
            <a:b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6D0868D1-F762-EFF9-9027-9E17443A27C9}"/>
              </a:ext>
            </a:extLst>
          </p:cNvPr>
          <p:cNvSpPr/>
          <p:nvPr/>
        </p:nvSpPr>
        <p:spPr>
          <a:xfrm>
            <a:off x="3810130" y="3841888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86E5E303-F3F4-0813-CC2B-B300C0A645DB}"/>
              </a:ext>
            </a:extLst>
          </p:cNvPr>
          <p:cNvSpPr/>
          <p:nvPr/>
        </p:nvSpPr>
        <p:spPr>
          <a:xfrm>
            <a:off x="3802701" y="5083033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3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B3C7A282-18B3-FAB0-13F0-FA50BDEE4805}"/>
              </a:ext>
            </a:extLst>
          </p:cNvPr>
          <p:cNvCxnSpPr>
            <a:cxnSpLocks/>
          </p:cNvCxnSpPr>
          <p:nvPr/>
        </p:nvCxnSpPr>
        <p:spPr>
          <a:xfrm>
            <a:off x="4348112" y="3611631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>
            <a:extLst>
              <a:ext uri="{FF2B5EF4-FFF2-40B4-BE49-F238E27FC236}">
                <a16:creationId xmlns:a16="http://schemas.microsoft.com/office/drawing/2014/main" id="{C5C032CD-AE95-61D4-5F72-8D720E5AA0D4}"/>
              </a:ext>
            </a:extLst>
          </p:cNvPr>
          <p:cNvCxnSpPr>
            <a:cxnSpLocks/>
          </p:cNvCxnSpPr>
          <p:nvPr/>
        </p:nvCxnSpPr>
        <p:spPr>
          <a:xfrm>
            <a:off x="4340683" y="4841758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avec flèche 83">
            <a:extLst>
              <a:ext uri="{FF2B5EF4-FFF2-40B4-BE49-F238E27FC236}">
                <a16:creationId xmlns:a16="http://schemas.microsoft.com/office/drawing/2014/main" id="{34C9C8B0-E4BA-2E03-6E7E-85E7BB7BFACC}"/>
              </a:ext>
            </a:extLst>
          </p:cNvPr>
          <p:cNvCxnSpPr>
            <a:cxnSpLocks/>
          </p:cNvCxnSpPr>
          <p:nvPr/>
        </p:nvCxnSpPr>
        <p:spPr>
          <a:xfrm>
            <a:off x="7612822" y="2768855"/>
            <a:ext cx="0" cy="4790820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avec flèche 89">
            <a:extLst>
              <a:ext uri="{FF2B5EF4-FFF2-40B4-BE49-F238E27FC236}">
                <a16:creationId xmlns:a16="http://schemas.microsoft.com/office/drawing/2014/main" id="{ABEBEB4B-4278-0747-AA0B-4017EB782BC8}"/>
              </a:ext>
            </a:extLst>
          </p:cNvPr>
          <p:cNvCxnSpPr>
            <a:cxnSpLocks/>
            <a:stCxn id="38" idx="2"/>
          </p:cNvCxnSpPr>
          <p:nvPr/>
        </p:nvCxnSpPr>
        <p:spPr>
          <a:xfrm>
            <a:off x="9369740" y="2780025"/>
            <a:ext cx="1" cy="4779650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C0D024BC-DC71-E88F-1DA1-F3B5BEAC4E26}"/>
              </a:ext>
            </a:extLst>
          </p:cNvPr>
          <p:cNvCxnSpPr>
            <a:cxnSpLocks/>
          </p:cNvCxnSpPr>
          <p:nvPr/>
        </p:nvCxnSpPr>
        <p:spPr>
          <a:xfrm>
            <a:off x="2535625" y="2782164"/>
            <a:ext cx="1" cy="83748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E4399DC5-2544-C5C6-F0D1-64E48AA581DF}"/>
              </a:ext>
            </a:extLst>
          </p:cNvPr>
          <p:cNvCxnSpPr>
            <a:cxnSpLocks/>
          </p:cNvCxnSpPr>
          <p:nvPr/>
        </p:nvCxnSpPr>
        <p:spPr>
          <a:xfrm>
            <a:off x="5850889" y="2792655"/>
            <a:ext cx="1" cy="83748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0177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B0418FDD-6623-CDCC-F7FD-3B80426DD2AC}"/>
              </a:ext>
            </a:extLst>
          </p:cNvPr>
          <p:cNvSpPr/>
          <p:nvPr/>
        </p:nvSpPr>
        <p:spPr>
          <a:xfrm>
            <a:off x="4504456" y="934528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1.</a:t>
            </a:r>
            <a:b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A0617E20-A157-830C-05DD-017E4B464F88}"/>
              </a:ext>
            </a:extLst>
          </p:cNvPr>
          <p:cNvSpPr/>
          <p:nvPr/>
        </p:nvSpPr>
        <p:spPr>
          <a:xfrm>
            <a:off x="5726360" y="934528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2.</a:t>
            </a:r>
            <a:b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cxnSp>
        <p:nvCxnSpPr>
          <p:cNvPr id="6" name="Connecteur en angle 176">
            <a:extLst>
              <a:ext uri="{FF2B5EF4-FFF2-40B4-BE49-F238E27FC236}">
                <a16:creationId xmlns:a16="http://schemas.microsoft.com/office/drawing/2014/main" id="{D90E50B7-58C8-14F5-872F-1F148DE12BD8}"/>
              </a:ext>
            </a:extLst>
          </p:cNvPr>
          <p:cNvCxnSpPr>
            <a:cxnSpLocks/>
            <a:stCxn id="20" idx="0"/>
            <a:endCxn id="4" idx="0"/>
          </p:cNvCxnSpPr>
          <p:nvPr/>
        </p:nvCxnSpPr>
        <p:spPr>
          <a:xfrm rot="16200000" flipH="1" flipV="1">
            <a:off x="6393516" y="-421822"/>
            <a:ext cx="12700" cy="2700000"/>
          </a:xfrm>
          <a:prstGeom prst="bentConnector3">
            <a:avLst>
              <a:gd name="adj1" fmla="val -1800000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76993499-8F64-1372-BE38-6B055940B6A2}"/>
              </a:ext>
            </a:extLst>
          </p:cNvPr>
          <p:cNvSpPr/>
          <p:nvPr/>
        </p:nvSpPr>
        <p:spPr>
          <a:xfrm>
            <a:off x="4511885" y="1663192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018415E0-9C2A-9716-FE05-A3B048533F2B}"/>
              </a:ext>
            </a:extLst>
          </p:cNvPr>
          <p:cNvSpPr/>
          <p:nvPr/>
        </p:nvSpPr>
        <p:spPr>
          <a:xfrm>
            <a:off x="4504456" y="2904337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B5B01172-A0B4-0C4B-E605-889209DB5481}"/>
              </a:ext>
            </a:extLst>
          </p:cNvPr>
          <p:cNvCxnSpPr>
            <a:cxnSpLocks/>
          </p:cNvCxnSpPr>
          <p:nvPr/>
        </p:nvCxnSpPr>
        <p:spPr>
          <a:xfrm>
            <a:off x="5049867" y="1432935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09F6E67A-9CAE-F374-C08B-247CA1EC375C}"/>
              </a:ext>
            </a:extLst>
          </p:cNvPr>
          <p:cNvCxnSpPr>
            <a:cxnSpLocks/>
          </p:cNvCxnSpPr>
          <p:nvPr/>
        </p:nvCxnSpPr>
        <p:spPr>
          <a:xfrm>
            <a:off x="5042438" y="2663062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DAFD22D8-6095-5BE5-7643-83D66F1D4BC4}"/>
              </a:ext>
            </a:extLst>
          </p:cNvPr>
          <p:cNvSpPr/>
          <p:nvPr/>
        </p:nvSpPr>
        <p:spPr>
          <a:xfrm>
            <a:off x="5735480" y="1663192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5D0715FC-699A-223B-B39B-8E1B5A106647}"/>
              </a:ext>
            </a:extLst>
          </p:cNvPr>
          <p:cNvSpPr/>
          <p:nvPr/>
        </p:nvSpPr>
        <p:spPr>
          <a:xfrm>
            <a:off x="5728051" y="2904337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3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8BED5413-8BCB-D04F-5994-8A5C3E597C7D}"/>
              </a:ext>
            </a:extLst>
          </p:cNvPr>
          <p:cNvCxnSpPr>
            <a:cxnSpLocks/>
          </p:cNvCxnSpPr>
          <p:nvPr/>
        </p:nvCxnSpPr>
        <p:spPr>
          <a:xfrm>
            <a:off x="6273462" y="1432935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4D2BB238-F8A4-CDD7-8290-569AD5195090}"/>
              </a:ext>
            </a:extLst>
          </p:cNvPr>
          <p:cNvCxnSpPr>
            <a:cxnSpLocks/>
          </p:cNvCxnSpPr>
          <p:nvPr/>
        </p:nvCxnSpPr>
        <p:spPr>
          <a:xfrm>
            <a:off x="6266033" y="2663062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AC964483-B512-55E2-6E66-B17A80C87BAB}"/>
              </a:ext>
            </a:extLst>
          </p:cNvPr>
          <p:cNvSpPr/>
          <p:nvPr/>
        </p:nvSpPr>
        <p:spPr>
          <a:xfrm>
            <a:off x="6935098" y="934528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3.</a:t>
            </a:r>
            <a:b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226CC06A-2773-FD47-0BEC-67C612F20857}"/>
              </a:ext>
            </a:extLst>
          </p:cNvPr>
          <p:cNvSpPr/>
          <p:nvPr/>
        </p:nvSpPr>
        <p:spPr>
          <a:xfrm>
            <a:off x="6944218" y="1663192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889C2B8F-992B-73ED-55E9-F97E7265FCB8}"/>
              </a:ext>
            </a:extLst>
          </p:cNvPr>
          <p:cNvSpPr/>
          <p:nvPr/>
        </p:nvSpPr>
        <p:spPr>
          <a:xfrm>
            <a:off x="6936789" y="2904337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3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FF62C546-FA71-8744-76E4-0FAA3ACE214E}"/>
              </a:ext>
            </a:extLst>
          </p:cNvPr>
          <p:cNvCxnSpPr>
            <a:cxnSpLocks/>
          </p:cNvCxnSpPr>
          <p:nvPr/>
        </p:nvCxnSpPr>
        <p:spPr>
          <a:xfrm>
            <a:off x="7482200" y="1432935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A6011EF6-C8F5-6E1B-9FE4-C09EDD18F465}"/>
              </a:ext>
            </a:extLst>
          </p:cNvPr>
          <p:cNvCxnSpPr>
            <a:cxnSpLocks/>
          </p:cNvCxnSpPr>
          <p:nvPr/>
        </p:nvCxnSpPr>
        <p:spPr>
          <a:xfrm>
            <a:off x="7474771" y="2663062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F149FAEC-3608-AC05-D68E-5F9F4CFFBA13}"/>
              </a:ext>
            </a:extLst>
          </p:cNvPr>
          <p:cNvSpPr/>
          <p:nvPr/>
        </p:nvSpPr>
        <p:spPr>
          <a:xfrm>
            <a:off x="8190098" y="921828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1.</a:t>
            </a:r>
            <a:b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78D57DAC-3F94-D820-9AA4-DBE5F367BB40}"/>
              </a:ext>
            </a:extLst>
          </p:cNvPr>
          <p:cNvSpPr/>
          <p:nvPr/>
        </p:nvSpPr>
        <p:spPr>
          <a:xfrm>
            <a:off x="9412002" y="921828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2.</a:t>
            </a:r>
            <a:b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cxnSp>
        <p:nvCxnSpPr>
          <p:cNvPr id="22" name="Connecteur en angle 176">
            <a:extLst>
              <a:ext uri="{FF2B5EF4-FFF2-40B4-BE49-F238E27FC236}">
                <a16:creationId xmlns:a16="http://schemas.microsoft.com/office/drawing/2014/main" id="{6206B115-6D1F-C117-80E7-6114E424E7CE}"/>
              </a:ext>
            </a:extLst>
          </p:cNvPr>
          <p:cNvCxnSpPr>
            <a:cxnSpLocks/>
            <a:stCxn id="21" idx="0"/>
            <a:endCxn id="20" idx="0"/>
          </p:cNvCxnSpPr>
          <p:nvPr/>
        </p:nvCxnSpPr>
        <p:spPr>
          <a:xfrm rot="16200000" flipV="1">
            <a:off x="9346460" y="310876"/>
            <a:ext cx="12700" cy="1221904"/>
          </a:xfrm>
          <a:prstGeom prst="bentConnector3">
            <a:avLst>
              <a:gd name="adj1" fmla="val 1800000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A37C1AFA-35D2-6C4E-76B4-FF582D392BEE}"/>
              </a:ext>
            </a:extLst>
          </p:cNvPr>
          <p:cNvCxnSpPr>
            <a:cxnSpLocks/>
          </p:cNvCxnSpPr>
          <p:nvPr/>
        </p:nvCxnSpPr>
        <p:spPr>
          <a:xfrm>
            <a:off x="9371720" y="0"/>
            <a:ext cx="0" cy="694113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66379ED4-A40A-FB40-5011-886343EA35B3}"/>
              </a:ext>
            </a:extLst>
          </p:cNvPr>
          <p:cNvSpPr/>
          <p:nvPr/>
        </p:nvSpPr>
        <p:spPr>
          <a:xfrm>
            <a:off x="8190098" y="1650492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4EF091D2-64A6-57D7-EAC0-EA40A37D1C83}"/>
              </a:ext>
            </a:extLst>
          </p:cNvPr>
          <p:cNvSpPr/>
          <p:nvPr/>
        </p:nvSpPr>
        <p:spPr>
          <a:xfrm>
            <a:off x="8182669" y="2891637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F465E8C3-FF74-280F-A119-25945E2415BE}"/>
              </a:ext>
            </a:extLst>
          </p:cNvPr>
          <p:cNvCxnSpPr>
            <a:cxnSpLocks/>
            <a:stCxn id="20" idx="2"/>
            <a:endCxn id="24" idx="0"/>
          </p:cNvCxnSpPr>
          <p:nvPr/>
        </p:nvCxnSpPr>
        <p:spPr>
          <a:xfrm>
            <a:off x="8735508" y="1420234"/>
            <a:ext cx="0" cy="230258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2A0DBDA4-7E67-4391-5F1B-7B8147198654}"/>
              </a:ext>
            </a:extLst>
          </p:cNvPr>
          <p:cNvCxnSpPr>
            <a:cxnSpLocks/>
          </p:cNvCxnSpPr>
          <p:nvPr/>
        </p:nvCxnSpPr>
        <p:spPr>
          <a:xfrm>
            <a:off x="8720651" y="2650362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B3FDE3BB-D294-B3D8-BAD7-23BE93BE2007}"/>
              </a:ext>
            </a:extLst>
          </p:cNvPr>
          <p:cNvSpPr/>
          <p:nvPr/>
        </p:nvSpPr>
        <p:spPr>
          <a:xfrm>
            <a:off x="9413693" y="1650492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6C20C488-CCA0-D218-F8DA-2CBE5AA116D2}"/>
              </a:ext>
            </a:extLst>
          </p:cNvPr>
          <p:cNvSpPr/>
          <p:nvPr/>
        </p:nvSpPr>
        <p:spPr>
          <a:xfrm>
            <a:off x="9406264" y="2891637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3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4EEAC379-AED6-01F2-EF86-90097D9C2C9F}"/>
              </a:ext>
            </a:extLst>
          </p:cNvPr>
          <p:cNvCxnSpPr>
            <a:cxnSpLocks/>
          </p:cNvCxnSpPr>
          <p:nvPr/>
        </p:nvCxnSpPr>
        <p:spPr>
          <a:xfrm>
            <a:off x="9959104" y="1420235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709C6390-3EFB-6875-F6A8-E556263CAABB}"/>
              </a:ext>
            </a:extLst>
          </p:cNvPr>
          <p:cNvCxnSpPr>
            <a:cxnSpLocks/>
          </p:cNvCxnSpPr>
          <p:nvPr/>
        </p:nvCxnSpPr>
        <p:spPr>
          <a:xfrm>
            <a:off x="9944246" y="2650362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601AC4EC-E092-D080-8923-BBF90276D6E5}"/>
              </a:ext>
            </a:extLst>
          </p:cNvPr>
          <p:cNvCxnSpPr>
            <a:cxnSpLocks/>
          </p:cNvCxnSpPr>
          <p:nvPr/>
        </p:nvCxnSpPr>
        <p:spPr>
          <a:xfrm>
            <a:off x="7624111" y="2366"/>
            <a:ext cx="0" cy="710656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5254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4569</TotalTime>
  <Words>3065</Words>
  <Application>Microsoft Office PowerPoint</Application>
  <PresentationFormat>Personnalisé</PresentationFormat>
  <Paragraphs>1662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Lucie Fontaine</dc:creator>
  <cp:lastModifiedBy>Lucie Fontaine</cp:lastModifiedBy>
  <cp:revision>37</cp:revision>
  <dcterms:created xsi:type="dcterms:W3CDTF">2025-09-03T08:07:52Z</dcterms:created>
  <dcterms:modified xsi:type="dcterms:W3CDTF">2025-09-10T14:18:40Z</dcterms:modified>
</cp:coreProperties>
</file>